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3" r:id="rId1"/>
  </p:sldMasterIdLst>
  <p:notesMasterIdLst>
    <p:notesMasterId r:id="rId23"/>
  </p:notesMasterIdLst>
  <p:sldIdLst>
    <p:sldId id="279" r:id="rId2"/>
    <p:sldId id="264" r:id="rId3"/>
    <p:sldId id="268" r:id="rId4"/>
    <p:sldId id="269" r:id="rId5"/>
    <p:sldId id="260" r:id="rId6"/>
    <p:sldId id="259" r:id="rId7"/>
    <p:sldId id="262" r:id="rId8"/>
    <p:sldId id="263" r:id="rId9"/>
    <p:sldId id="270" r:id="rId10"/>
    <p:sldId id="265" r:id="rId11"/>
    <p:sldId id="266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1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DB2E1-E827-9644-B11F-626B387E0AD6}" v="4" dt="2023-04-27T21:46:02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921"/>
  </p:normalViewPr>
  <p:slideViewPr>
    <p:cSldViewPr snapToGrid="0" snapToObjects="1">
      <p:cViewPr varScale="1">
        <p:scale>
          <a:sx n="80" d="100"/>
          <a:sy n="80" d="100"/>
        </p:scale>
        <p:origin x="1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CHIN DEV" userId="dd7854c8ac17e25d" providerId="LiveId" clId="{0F9DB2E1-E827-9644-B11F-626B387E0AD6}"/>
    <pc:docChg chg="custSel addSld delSld modSld">
      <pc:chgData name="SACHIN DEV" userId="dd7854c8ac17e25d" providerId="LiveId" clId="{0F9DB2E1-E827-9644-B11F-626B387E0AD6}" dt="2023-04-27T21:46:02.176" v="22"/>
      <pc:docMkLst>
        <pc:docMk/>
      </pc:docMkLst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2522441848" sldId="262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2522441848" sldId="262"/>
            <ac:spMk id="18" creationId="{E1750109-3B91-4506-B997-0CD8E35A1488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2522441848" sldId="262"/>
            <ac:spMk id="20" creationId="{E72D8D1B-59F6-4FF3-8547-9BBB6129F2FA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2522441848" sldId="262"/>
            <ac:spMk id="22" creationId="{8FC8C21F-9484-4A71-ABFA-6C10682FAC3E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2522441848" sldId="262"/>
            <ac:spMk id="24" creationId="{2C444748-5A8D-4B53-89FE-42B455DFA2D1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2522441848" sldId="262"/>
            <ac:spMk id="26" creationId="{14044C96-7CFD-44DB-A579-D77B0D37C681}"/>
          </ac:spMkLst>
        </pc:spChg>
      </pc:sldChg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2061347371" sldId="263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2061347371" sldId="263"/>
            <ac:spMk id="38" creationId="{294BE718-56BA-4555-B880-8497742E6AA2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2061347371" sldId="263"/>
            <ac:spMk id="40" creationId="{2E71F825-A3B9-4015-A4BA-3B904C61B56C}"/>
          </ac:spMkLst>
        </pc:spChg>
      </pc:sldChg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1112812630" sldId="264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1112812630" sldId="264"/>
            <ac:spMk id="12" creationId="{C162DF2A-64D1-4AA9-BA42-8A4063EADE09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1112812630" sldId="264"/>
            <ac:spMk id="14" creationId="{5D7C1373-63AF-4A75-909E-990E05356670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1112812630" sldId="264"/>
            <ac:spMk id="16" creationId="{57F231E5-F402-49E1-82B4-C762909ED227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1112812630" sldId="264"/>
            <ac:spMk id="18" creationId="{6F0BA12B-74D1-4DB1-9A3F-C9BA27B81512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1112812630" sldId="264"/>
            <ac:spMk id="20" creationId="{515FCC40-AA93-4D3B-90D0-69BC824EAD47}"/>
          </ac:spMkLst>
        </pc:spChg>
      </pc:sldChg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2063553284" sldId="265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2063553284" sldId="265"/>
            <ac:spMk id="44" creationId="{1B5D14DD-7136-40A9-87AD-4D2286C0BA32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2063553284" sldId="265"/>
            <ac:spMk id="46" creationId="{BA26CED2-CFE9-4F89-BF55-308765CBA4C9}"/>
          </ac:spMkLst>
        </pc:spChg>
      </pc:sldChg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1477073789" sldId="266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1477073789" sldId="266"/>
            <ac:spMk id="20" creationId="{A1DFCBE5-52C1-48A9-89CF-E7D68CCA1620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1477073789" sldId="266"/>
            <ac:spMk id="21" creationId="{EB17C8F6-D357-4254-BBAC-96B01EEBE162}"/>
          </ac:spMkLst>
        </pc:spChg>
      </pc:sldChg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4164470033" sldId="267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4164470033" sldId="267"/>
            <ac:spMk id="29" creationId="{B3875682-0790-427D-9A23-4B7265F0FA54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4164470033" sldId="267"/>
            <ac:spMk id="31" creationId="{6EDE4AAE-4785-4EA7-95DB-45200F5B8096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4164470033" sldId="267"/>
            <ac:spMk id="33" creationId="{67AAFBA3-2C10-40B4-9AB7-A51F6E8EBFC2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4164470033" sldId="267"/>
            <ac:spMk id="35" creationId="{93C50455-CACE-4D73-B570-5BB90232F2B6}"/>
          </ac:spMkLst>
        </pc:spChg>
      </pc:sldChg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3051061244" sldId="268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3051061244" sldId="268"/>
            <ac:spMk id="24" creationId="{15E7DF1D-6202-4496-B54F-2C3A07A0A37A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3051061244" sldId="268"/>
            <ac:spMk id="26" creationId="{5A133C1E-CB83-47F3-8F35-94C2A7C58EE2}"/>
          </ac:spMkLst>
        </pc:spChg>
      </pc:sldChg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804895434" sldId="269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804895434" sldId="269"/>
            <ac:spMk id="41" creationId="{E1750109-3B91-4506-B997-0CD8E35A1488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804895434" sldId="269"/>
            <ac:spMk id="43" creationId="{E72D8D1B-59F6-4FF3-8547-9BBB6129F2FA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804895434" sldId="269"/>
            <ac:spMk id="45" creationId="{8FC8C21F-9484-4A71-ABFA-6C10682FAC3E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804895434" sldId="269"/>
            <ac:spMk id="47" creationId="{2C444748-5A8D-4B53-89FE-42B455DFA2D1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804895434" sldId="269"/>
            <ac:spMk id="49" creationId="{14044C96-7CFD-44DB-A579-D77B0D37C681}"/>
          </ac:spMkLst>
        </pc:spChg>
      </pc:sldChg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2081000520" sldId="270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2081000520" sldId="270"/>
            <ac:spMk id="45" creationId="{EA992460-7FA3-40FE-A958-BCD1981B96FB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2081000520" sldId="270"/>
            <ac:spMk id="46" creationId="{ADF57D5B-380D-48E9-8DAD-DD500FE80A01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2081000520" sldId="270"/>
            <ac:spMk id="48" creationId="{F125053E-1062-4FE2-974C-546DC769D9F5}"/>
          </ac:spMkLst>
        </pc:spChg>
      </pc:sldChg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3963794413" sldId="272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3963794413" sldId="272"/>
            <ac:spMk id="27" creationId="{6C2997EE-0889-44C3-AC0D-18F26AC9AAAB}"/>
          </ac:spMkLst>
        </pc:spChg>
      </pc:sldChg>
      <pc:sldChg chg="delSp delDesignElem">
        <pc:chgData name="SACHIN DEV" userId="dd7854c8ac17e25d" providerId="LiveId" clId="{0F9DB2E1-E827-9644-B11F-626B387E0AD6}" dt="2023-04-27T21:46:02.176" v="22"/>
        <pc:sldMkLst>
          <pc:docMk/>
          <pc:sldMk cId="406922944" sldId="276"/>
        </pc:sldMkLst>
        <pc:spChg chg="del">
          <ac:chgData name="SACHIN DEV" userId="dd7854c8ac17e25d" providerId="LiveId" clId="{0F9DB2E1-E827-9644-B11F-626B387E0AD6}" dt="2023-04-27T21:46:02.176" v="22"/>
          <ac:spMkLst>
            <pc:docMk/>
            <pc:sldMk cId="406922944" sldId="276"/>
            <ac:spMk id="22" creationId="{294BE718-56BA-4555-B880-8497742E6AA2}"/>
          </ac:spMkLst>
        </pc:spChg>
        <pc:spChg chg="del">
          <ac:chgData name="SACHIN DEV" userId="dd7854c8ac17e25d" providerId="LiveId" clId="{0F9DB2E1-E827-9644-B11F-626B387E0AD6}" dt="2023-04-27T21:46:02.176" v="22"/>
          <ac:spMkLst>
            <pc:docMk/>
            <pc:sldMk cId="406922944" sldId="276"/>
            <ac:spMk id="23" creationId="{2E71F825-A3B9-4015-A4BA-3B904C61B56C}"/>
          </ac:spMkLst>
        </pc:spChg>
      </pc:sldChg>
      <pc:sldChg chg="addSp delSp modSp mod">
        <pc:chgData name="SACHIN DEV" userId="dd7854c8ac17e25d" providerId="LiveId" clId="{0F9DB2E1-E827-9644-B11F-626B387E0AD6}" dt="2023-04-27T20:36:02.560" v="8" actId="1038"/>
        <pc:sldMkLst>
          <pc:docMk/>
          <pc:sldMk cId="2257429339" sldId="279"/>
        </pc:sldMkLst>
        <pc:picChg chg="add mod">
          <ac:chgData name="SACHIN DEV" userId="dd7854c8ac17e25d" providerId="LiveId" clId="{0F9DB2E1-E827-9644-B11F-626B387E0AD6}" dt="2023-04-27T20:36:02.560" v="8" actId="1038"/>
          <ac:picMkLst>
            <pc:docMk/>
            <pc:sldMk cId="2257429339" sldId="279"/>
            <ac:picMk id="2" creationId="{985289D1-2F44-522E-7E18-6C1A337E9C6A}"/>
          </ac:picMkLst>
        </pc:picChg>
        <pc:picChg chg="del mod">
          <ac:chgData name="SACHIN DEV" userId="dd7854c8ac17e25d" providerId="LiveId" clId="{0F9DB2E1-E827-9644-B11F-626B387E0AD6}" dt="2023-04-27T20:34:13.056" v="1" actId="478"/>
          <ac:picMkLst>
            <pc:docMk/>
            <pc:sldMk cId="2257429339" sldId="279"/>
            <ac:picMk id="4" creationId="{A3FE0865-6FE1-FC4E-9DD7-CFB066B8FF38}"/>
          </ac:picMkLst>
        </pc:picChg>
      </pc:sldChg>
      <pc:sldChg chg="del">
        <pc:chgData name="SACHIN DEV" userId="dd7854c8ac17e25d" providerId="LiveId" clId="{0F9DB2E1-E827-9644-B11F-626B387E0AD6}" dt="2023-04-27T21:45:26.860" v="9" actId="2696"/>
        <pc:sldMkLst>
          <pc:docMk/>
          <pc:sldMk cId="2447229998" sldId="280"/>
        </pc:sldMkLst>
      </pc:sldChg>
      <pc:sldChg chg="add">
        <pc:chgData name="SACHIN DEV" userId="dd7854c8ac17e25d" providerId="LiveId" clId="{0F9DB2E1-E827-9644-B11F-626B387E0AD6}" dt="2023-04-27T21:45:49.554" v="10"/>
        <pc:sldMkLst>
          <pc:docMk/>
          <pc:sldMk cId="1476194641" sldId="33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7:14:45.74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24575,'0'41'0,"0"1"0,0 7 0,0-1 0,0 1 0,0 0 0,0-1 0,0 8 0,0-12 0,0 18 0,0-31 0,0 22 0,0-17 0,0 13 0,4-12 0,3 2 0,-2-17 0,6 11 0,-5-5 0,5 13 0,1-5 0,-5-2 0,2-7 0,-8-6 0,4-5 0,0 4 0,0-9 0,1 9 0,3-9 0,-8 3 0,3-4 0,0 9 0,-3-7 0,3 7 0,1-4 0,-4-5 0,9 10 0,-9-9 0,14 15 0,-8-9 0,4 10 0,-2-11 0,-3 4 0,4-4 0,-4 0 0,3-1 0,-4-1 0,5-3 0,1 9 0,-6-9 0,9 4 0,-7-5 0,7 0 0,-4-1 0,0 6 0,0-4 0,0 4 0,-1-10 0,1 4 0,0-8 0,-1 3 0,1-4 0,-1 4 0,12 2 0,9 0 0,12 4 0,7-3 0,-7 0 0,-7-2 0,4-5 0,-15 0 0,4 0 0,-2 5 0,-14-4 0,9 4 0,-7-5 0,2 0 0,5 0 0,-5 0 0,10 0 0,-9 0 0,5 0 0,-2 0 0,2 0 0,0 0 0,5 0 0,0 0 0,-5 0 0,5 0 0,-6 0 0,-5 0 0,-1 0 0,-5 0 0,-1 0 0,1 0 0,5 0 0,-4 0 0,3 0 0,1 0 0,-4 0 0,4 0 0,-6 0 0,-3-4 0,2 3 0,3-13 0,-1 7 0,1-7 0,-3 4 0,3-5 0,0-1 0,4-6 0,19-44 0,-12 21 0,13-37 0,-17 40 0,-6-6 0,-1 13 0,-4-6 0,-2 7 0,0-29 0,-4 15 0,5-16 0,-6 24 0,0 5 0,0 1 0,0 11 0,0 2 0,-5 16 0,-11 5 0,4 2 0,-20 3 0,9 0 0,-18 1 0,-17 13 0,6-5 0,-27 5 0,19 0 0,-6-5 0,17 4 0,-13 7 0,15-10 0,-17 15 0,16-16 0,-1 9 0,12-11 0,4 5 0,11-11 0,6-1 0,1-5 0,10-5 0,18-25 0,19-29 0,-4 16 0,2-3-599,2-10 0,-1-3 599,1 1 0,-2-1 0,-3-2 0,-1-1 0,-3 4 0,-1 2 0,0 3 0,0 3 0,13-34 0,-13 19 0,-6 21 0,-15 16 0,-1 26 0,-1 5 1198,-4 11-1198,-33 60 0,15-27 0,-3 6-941,-2 3 1,-3 5 0,0 2 940,1 0 0,-1 2 0,1 0 0,-1 0 0,1 0 0,-1-2 0,-12 23 0,-1-3-733,1-5 1,1-5 732,5-15 0,3-5 0,-14 30 0,11-31 0,25-30 0,2-16 2587,6-7-2587,4-20 1699,0 4-1699,0-23 0,0-11 0,0-17 0,0-7 0,0 2 0,0 22 0,0 9 0,0 9 0,0 15 0,0-2 0,-6 43 0,4-16 0,-16 60 0,3-17 0,-6 25 0,2-22 0,12-18 0,3-28 0,8-14 0,3-15 0,4-6 0,18-67 0,-14 47 0,2-3-601,4-27 0,0-1 601,-4 18 0,-2 4 0,-3 3 0,-3 5 0,-1-10 0,-3 22 0,-5 25 0,0 13 0,0 19 0,-6 43 1202,4-19-1202,-5 30 0,2-46 0,4-6 0,-4-16 0,5-7 0,0-27 0,0 4 0,5-17 0,-3 12 0,3 7 0,-1 7 0,-3 6 0,3 8 0,-4 34 0,-6 17 0,5-1 0,1 3 0,-7 27 0,7 20 0,0-40 0,0-12 0,0-20 0,0-26 0,0-13 0,0-25 0,6-15 0,-4-13 0,3 1 0,-11-1 0,5-8 0,-5 13 0,6 13 0,0 34 0,-6 40 0,5 4 0,-10 11 0,10-15 0,-3-11 0,-1-1 0,4-5 0,-3-1 0,4-19 0,0-11 0,0-28 0,0-9 0,0 12 0,0 6 0,0 23 0,0 16 0,-5 13 0,4 16 0,-10 18 0,3 22 0,-11 1 0,4 5 0,2-35 0,8-7 0,5-30 0,5-16 0,8-24 0,8-28 0,5-1 0,0-6 0,-7 28 0,-1 4 0,-12 25 0,3 10 0,-8 12 0,8 16 0,-3 6 0,5 0 0,5 5 0,-8-16 0,2 4 0,-6-16 0,-3-5 0,26-18 0,-4-20 0,22-10 0,-6-15 0,-1 16 0,-12 5 0,-4 19 0,-7 3 0,-4 9 0,-1 10 0,-6 14 0,6 15 0,4 20 0,11 3 0,-5 7 0,4 5 0,-16-25 0,8-3 0,-15-20 0,8-10 0,-8-5 0,18-11 0,-10-5 0,18-18 0,-4 2 0,9-22 0,6 7 0,-5-9 0,-4 18 0,-16 18 0,-3 21 0,-10 42 0,7 41 0,1 14-642,3-21 0,2-2 642,9 18 0,-14-38 0,2-5 0,6-7 0,-15-23 0,4-16 0,0-38 0,-3-7 0,10-32 0,-4-10 0,5 13 0,1-26 0,-1 26 0,1-14 1284,-2 25-1284,-5 22 0,3 21 0,-9 16 0,3 5 0,-4 5 0,6 32 0,6-7 0,2 22 0,7-27 0,-9-14 0,3-11 0,-10-9 0,-1-2 0,-4-3 0,0 13 0,0-2 0,7 63 0,2 29-633,2-31 1,1 2 632,-1 0 0,1-4 0,10 32 0,-3-27 0,-12-36 0,-1-14 0,-6-26 0,-5 5 0,0 0 1265,0 9-1265,-4 2 0,3 3 0,-3-3 0,-1 2 0,0-2 0,0 3 0,-4-3 0,3-2 0,-4-8 0,4-7 0,-3-5 0,-4-18 0,-5 4 0,5-5 0,2 8 0,10 11 0,-3 6 0,8 10 0,-8 1 0,3 18 0,-17 8 0,-4 23 0,-20 19 0,5-8 0,-5 7 0,15-24 0,8-13 0,12-10 0,8-20 0,4-7 0,0-5 0,0-22 0,0 19 0,0-30 0,-5 12 0,3 1 0,-3 4 0,5 26 0,0 2 0,0 8 0,-5 1 0,4 5 0,-3-5 0,0 1 0,-2-3 0,1-2 0,0 3 0,1 6 0,-2-4 0,-4-1 0,-5-15 0,4-2 0,-23-26 0,-5 5 0,-6-9 0,3 12 0,20 14 0,7 6 0,5 5 0,-11 5 0,3 11 0,-23 11 0,1 23 0,-6-9 0,2 3 0,15-15 0,7-13 0,7-5 0,5-7 0,5 0 0,-4-3 0,3-12 0,-10-8 0,-1-15 0,-6 0 0,1 5 0,4 2 0,8 11 0,1 6 0,3 5 0,-3 5 0,-1 0 0,0 5 0,-5 0 0,-1 10 0,-1 1 0,3 0 0,3 10 0,1-18 0,3 12 0,12-19 0,2 3 0,19-4 0,-9 0 0,22 0 0,-2 0 0,11-6 0,1 0 0,0-1 0,-1-4 0,1 4 0,-7-5 0,-7 6 0,-13 0 0,-7 2 0,-6 3 0,1-3 0,24 4 0,-7 0 0,20 0 0,-13 0 0,0 0 0,-5 0 0,3 0 0,3 0 0,1 0 0,5 0 0,-1 0 0,-4 0 0,11 0 0,-17 0 0,3 0 0,-17 0 0,-1 0 0,-5 0 0,-1 0 0,1 0 0,-1 0 0,1 4 0,0-3 0,-20 3 0,-27 2 0,-52-4 0,36 1 0,-2 0-394,-7-3 0,0 0 394,5 0 0,2 0 0,4 0 0,0 0 0,-9 0 0,-2 0 0,4 0 0,0 0 0,0 0 0,0 0 0,2 0 0,3 0 0,-17 0 0,14 0 0,29 0 0,26 4 0,7 2 0,38 5 788,3 1-788,42 2 0,-3 0-359,-30-6 1,-1-1 358,33 7 0,3 0 0,-33-7 0,-9-1 0,-2-6 0,-22 0 0,2 0 0,-17 0 717,-1 0-717,1 0 0,-14 0 0,1 0 0,-12 0 0,6 0 0,-19 0 0,14 0 0,-13 0 0,31 0 0,-2 0 0,18 0 0,-4 4 0,11-2 0,8 8 0,22-9 0,11 11 0,-19-8 0,2 0-587,45 4 587,-39-4 0,-2-2 0,23-2 0,2 0 0,-42 0 0,3 0 0,-25 0 0,-2 0 0,-18 0 587,-3 0-587,-27 0 0,4 5 0,-17-3 0,4 3 0,1-5 0,1 0 0,1 0 0,4 0 0,-5 5 0,7-4 0,-7 4 0,11-5 0,-9 0 0,10 5 0,1-4 0,1 4 0,10-5 0,-2 0 0,2 0 0,1 0 0,-4 0 0,9 0 0,-4 0 0,6 0 0,-1 0 0,9-4 0,7-2 0,29-5 0,3-6 0,18-3 0,-19 2 0,8-5 0,-15 5 0,5 5 0,-13-1 0,-12 8 0,-1 1 0,-8-4 0,3 4 0,0-5 0,-3 0 0,8 0 0,-8 1 0,-6 3 0,-2 2 0,-19 9 0,3-4 0,-5 4 0,-5-5 0,4 0 0,-5 0 0,-7 0 0,-16 0 0,-29 0 0,-1 0 0,36 0 0,1 0 0,-25 0 0,9 0 0,3 0 0,25 0 0,-3 0 0,25 0 0,1 0 0,0 0 0,4 0 0,-4 0 0,6 0 0,-6-5 0,-1 4 0,-6-8 0,-5 2 0,10 1 0,-9-4 0,15 5 0,0-5 0,3 4 0,7-2 0,-4 2 0,10-4 0,6-10 0,0 7 0,10-18 0,-3 1 0,5-12 0,-4-1 0,-1-11 0,-7 16 0,1-16 0,0 18 0,-6 1 0,-1 8 0,-5 6 0,0 5 0,5 1 0,-4 5 0,3 0 0,-4 0 0,0 1 0,0-1 0,0 0 0,5-11 0,-4 9 0,4-14 0,-5 4 0,0-6 0,0-1 0,0 7 0,0 8 0,0 17 0,-5 11 0,4 44 0,-2-9 0,1 4-907,1 10 1,2 4 906,2 23 0,2-1 0,1-26 0,2-3-137,3 10 0,1-7 137,8-2 0,-6-16 0,-9-33 0,-5-13 0,5-14 1786,2-28-1786,-1-21 0,7-30-208,-12 38 0,-1 0 208,7-32 0,-7 30 0,0-1 0,6-29 0,-5 37 0,0-1 0,5-31 0,-6 17 0,0 10 0,0 14 0,0 7 0,0 13 0,0 7 717,-4 14-717,-2 2 0,-4 13 0,0 2 0,0 0 0,-1 4 0,1-4 0,4 0 0,-3-1 0,3 0 0,-4-5 0,4 5 0,-2-5 0,6-1 0,-2 1 0,0-5 0,3-5 0,-4-5 0,5-5 0,0 0 0,0 1 0,0-1 0,0 14 0,0 15 0,0 18 0,0-1 0,0-8 0,0-13 0,0-14 0,0-7 0,0-5 0,-5-29 0,3 14 0,-4-22 0,6 19 0,-4 12 0,3 12 0,-3 10 0,-1 4 0,4 1 0,-3 0 0,-1-1 0,4 1 0,-3 0 0,4-1 0,0 1 0,0-9 0,0 7 0,0-7 0,0 20 0,0 9 0,0 6 0,0 4 0,0-5 0,0-12 0,0-3 0,0-19 0,0-13 0,0 0 0,5-14 0,-4 15 0,8-9 0,-3 9 0,4-4 0,-5 14 0,-1 2 0,-4 9 0,5-5 0,0-10 0,17-14 0,-4-4 0,10-5 0,0 0 0,-10 5 0,15-6 0,-21 13 0,9 5 0,-12 6 0,1 5 0,-5-4 0,4-1 0,-4-5 0,5 0 0,-5 9 0,-1 2 0,-4 9 0,0-1 0,0-8 0,11-13 0,-5 0 0,10-5 0,-11 17 0,-1 6 0,1 3 0,1 12 0,4 2 0,1 5 0,0 5 0,0-5 0,0 1 0,-4-8 0,-3-15 0,-4-7 0,5-14 0,1-1 0,0 0 0,-2 1 0,-4 6 0,0-1 0,0 9 0,0-7 0,0 7 0,0-9 0,0 0 0,0 1 0,0 7 0,-4 8 0,3 4 0,-3 4 0,-1-8 0,4 2 0,-7-7 0,2-1 0,1-5 0,0-5 0,1 0 0,3 0 0,-3 9 0,-1 2 0,4 9 0,-8-1 0,4 6 0,-1-4 0,-3 4 0,8-14 0,-3-2 0,4-9 0,0 0 0,0 0 0,0 9 0,0-6 0,0 5 0,0-7 0,0 3 0,0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7:14:53.48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0 310 24575,'0'-7'0,"3"-1"0,1 1 0,3 0 0,0 0 0,0 0 0,0 3 0,8 1 0,3 14 0,13 5 0,3 12 0,-2-5 0,-5-1 0,-8-6 0,-10-4 0,1-5 0,-6-4 0,7-10 0,1-1 0,9-18 0,-4 4 0,11-15 0,-6 9 0,7-13 0,-7 13 0,0-3 0,-1 6 0,-8 12 0,-1-3 0,-5 12 0,-7 4 0,7 0 0,-7 7 0,4-3 0,-1 3 0,1 3 0,0-2 0,3 3 0,-7-4 0,7 0 0,-7 1 0,4-1 0,-4 0 0,3-3 0,1-4 0,3-4 0,0-4 0,0 1 0,4-4 0,0-1 0,1 4 0,3 8 0,-2 17 0,4 15 0,6 7 0,-4 2 0,4-4 0,-10-10 0,0-3 0,-9-12 0,-1-8 0,-3-5 0,4-6 0,-1 0 0,5-8 0,-4 6 0,0 0 0,-4 10 0,0 6 0,0 0 0,-3-7 0,2 0 0,-6-4 0,3 0 0,-3 8 0,0 0 0,0 3 0,-1 3 0,1-2 0,3 3 0,-3-4 0,3 0 0,-3 4 0,3-9 0,-3-3 0,3-7 0,-4-7 0,0-1 0,0-1 0,4-2 0,0 7 0,4 1 0,-3 4 0,-1-4 0,-4-6 0,-3 1 0,5-4 0,-4 8 0,9 1 0,-5 10 0,2-1 0,-3 5 0,3 0 0,-8 14 0,7-7 0,-4 10 0,2-5 0,3-6 0,-3 6 0,3-14 0,0-10 0,12-8 0,-6-4 0,8 1 0,-2 4 0,1 1 0,5-1 0,-5 0 0,6 1 0,-3-5 0,9-2 0,2-9 0,3 7 0,1-2 0,-6 10 0,-8 3 0,-3 2 0,-10 11 0,7 0 0,-6 7 0,5 1 0,-5 2 0,2-2 0,0 11 0,8 20 0,5 14 0,0 16 0,-1 5 0,-5-18 0,0 10 0,0-17 0,-1-13 0,-4-11 0,-2-18 0,-3 0 0,0 0 0,0 4 0,-4 10 0,-1 5 0,0 5 0,-3-1 0,3 0 0,0-8 0,1 3 0,4-14 0,0-6 0,0-21 0,-4-13 0,3-21 0,-3 6 0,4-28 0,0 19 0,0-15 0,0 8 0,-4 16 0,3 6 0,-3 17 0,4 17 0,0 5 0,0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7:14:55.79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575 1 24575,'0'26'0,"0"-4"0,0 16 0,-5-8 0,4 9 0,-4 1 0,-1 8 0,4-5 0,-3 4 0,5-7 0,0-11 0,0 4 0,0-18 0,-9 5 0,-3-5 0,-14 6 0,-8-4 0,-9 11 0,-12-1 0,-3 11 0,7-7 0,-2-1 0,10 0 0,1-6 0,7 0 0,3-8 0,15-6 0,-3 0 0,10 0 0,0-1 0,9-3 0,7-2 0,10-4 0,4 0 0,2-15 0,6-11 0,-3-16 0,6-14 0,-6-9 0,-1 13 0,2-16 0,-2 17 0,-5-5 0,-1 13 0,-7 10 0,-1 13 0,-4 23 0,-13 20 0,-8 35 0,-12 24 0,-1 1 0,13-8 0,-3-5 0,17-14 0,-5-6 0,6-3 0,0-19 0,0-7 0,0-7 0,-4-8 0,-2-6 0,1-11 0,-4 0 0,4 1 0,0 2 0,1 7 0,4-4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7:15:13.786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168 311 24575,'39'0'0,"-4"0"0,5 0 0,7-6 0,-4 5 0,19-11 0,-6 11 0,-6-10 0,4 10 0,-25-4 0,9 5 0,-16 0 0,4 0 0,-5 0 0,-1 0 0,1 0 0,-1 0 0,1 0 0,5 0 0,-4 0 0,4 0 0,-5 0 0,-1 0 0,1 0 0,-1 0 0,1 5 0,-1-4 0,1 3 0,0 1 0,-1-4 0,-4 4 0,3-5 0,-8 0 0,3 0 0,-5 0 0,1 0 0,-1 0 0,1 0 0,-1 4 0,1-3 0,4 3 0,-3 0 0,8-3 0,-8 8 0,3-8 0,-4 3 0,-1-4 0,1 0 0,-5 4 0,-1 1 0,-13 1 0,-3 2 0,-14-2 0,-2 0 0,-5 4 0,5-4 0,-4 5 0,5 0 0,-7 0 0,1 0 0,5-1 0,-4 6 0,4-4 0,-5 4 0,-1-5 0,-5 1 0,4-1 0,-5 0 0,0 1 0,5 4 0,-5-4 0,7 4 0,-1-5 0,7-4 0,0 2 0,7-3 0,4-1 0,-3 0 0,8-5 0,-4 0 0,6 4 0,3 1 0,2 5 0,4-1 0,0 1 0,-4-1 0,-2 1 0,1-1 0,-3 1 0,2-5 0,1 3 0,1-2 0,19-1 0,3-1 0,22-4 0,8 0 0,2 0 0,4 0 0,-6 0 0,0 0 0,-7 5 0,-1 1 0,-13 5 0,-1 0 0,-10-2 0,-2-3 0,-4 2 0,-1-6 0,1 2 0,-1-4 0,1 0 0,-1 0 0,1 0 0,-1 0 0,1 0 0,-1-5 0,1 0 0,-1 0 0,1-4 0,-1 8 0,0-7 0,1 2 0,-5-3 0,4-1 0,-4-4 0,5-2 0,0-5 0,5 1 0,-3-1 0,7 0 0,-8 6 0,3 0 0,-4 6 0,-1-1 0,1 0 0,-5 9 0,-1 13 0,1 11 0,1 10 0,6 7 0,-1-5 0,1 11 0,-1-11 0,0-1 0,-5-8 0,3-11 0,-8 0 0,3-6 0,-4 1 0,0-1 0,0 1 0,0 4 0,0-3 0,0 8 0,0-8 0,0 3 0,0-4 0,0-1 0,0 0 0,0 1 0,0-1 0,0 1 0,0-1 0,0 1 0,0-1 0,0 1 0,0-1 0,0 1 0,0-1 0,0 1 0,0-1 0,-4 1 0,-2-1 0,-3 0 0,-1 1 0,5-1 0,-4 1 0,8-1 0,-7 1 0,3-1 0,-10-4 0,4 4 0,-3-8 0,-1 3 0,4 0 0,-8-3 0,8 4 0,-3-5 0,-1 0 0,4 0 0,-8 0 0,8 0 0,-8 0 0,3 0 0,0 0 0,-3 0 0,3 0 0,0 0 0,-3 0 0,3 0 0,1 0 0,-5 0 0,9 0 0,-8 0 0,3 0 0,-4 0 0,0 0 0,5 0 0,0 0 0,6 0 0,-1 0 0,0 0 0,1 0 0,-1 0 0,-4 0 0,3 0 0,-8 0 0,8 4 0,-4-3 0,6 3 0,-1 0 0,1-3 0,-1 8 0,0-8 0,1 3 0,-6 1 0,4-4 0,-3 3 0,4 0 0,1-2 0,-1 2 0,1-4 0,-1 0 0,-4 0 0,3 0 0,-9 0 0,5 0 0,-6 0 0,5 0 0,-3 0 0,8 0 0,-3 0 0,4 0 0,5-5 0,0 0 0,19-5 0,-2 0 0,25-1 0,-8 5 0,11-4 0,-7 4 0,0-5 0,1 4 0,-1-3 0,0 9 0,-5-8 0,4 7 0,-10-7 0,10 8 0,-10-4 0,4 1 0,-6 3 0,1-9 0,-5 9 0,3-3 0,-8-1 0,8 4 0,-8-7 0,8 2 0,-8 1 0,3-4 0,-5 8 0,1-8 0,-1 8 0,1-7 0,-1 7 0,1-4 0,-5 1 0,3-1 0,-2-5 0,-1 1 0,-1-1 0,0 5 0,-3-4 0,4 4 0,-1 0 0,-3-4 0,-10 8 0,-4 1 0,-18 11 0,4 6 0,-7 0 0,1 4 0,-1-8 0,1 2 0,0-3 0,5-2 0,2-4 0,-1-1 0,5-5 0,-4 0 0,5 0 0,1 0 0,4 0 0,-4 0 0,5 0 0,-1 0 0,2 0 0,4 0 0,0 0 0,1 0 0,-1 0 0,1 0 0,-1 0 0,0 0 0,1 0 0,-1 0 0,1 0 0,3-4 0,-2 3 0,7-8 0,-8 4 0,8-5 0,-7 1 0,7-1 0,-8 0 0,8 1 0,-3-1 0,0 5 0,3-4 0,-4 4 0,1 0 0,3-4 0,-8 4 0,8-5 0,-8-4 0,4 3 0,-1-3 0,-2-1 0,2 4 0,-4-8 0,4 8 0,-3-8 0,8 8 0,-4-9 0,1 10 0,-1-10 0,-1 9 0,-3-8 0,8 8 0,-9-8 0,5 3 0,-1 0 0,-3-3 0,8 3 0,-4-5 0,5 1 0,0-16 0,0 12 0,0-17 0,0 24 0,0-8 0,0 14 0,0-4 0,0 6 0,0-1 0,0 1 0,0-1 0,9 5 0,2-4 0,10 3 0,5-5 0,-4 5 0,10-4 0,-4 9 0,5-4 0,0 5 0,-5 0 0,-2 0 0,-5 0 0,-1 0 0,1 0 0,-6 0 0,0 0 0,-6 4 0,1 2 0,-1 3 0,1 6 0,-1-5 0,1 5 0,-4-6 0,2 1 0,-7-1 0,7 1 0,-7 4 0,8-3 0,-8 8 0,3-8 0,1 8 0,-4-8 0,3 8 0,-4-4 0,0 0 0,0-1 0,0-5 0,0 6 0,0 0 0,0 6 0,-5 11 0,-1-8 0,-10 14 0,4-10 0,-9 0 0,10-2 0,-4-11 0,5 0 0,5-6 0,-4 5 0,4-8 0,-10 3 0,5-5 0,-10-3 0,4 3 0,-4 1 0,-1-4 0,1 3 0,-1-4 0,0 0 0,1 5 0,-1-4 0,0 4 0,6-5 0,-5 0 0,9 0 0,-8 0 0,-1 0 0,3 0 0,-2 0 0,10 0 0,-1 0 0,1 0 0,-1 0 0,1 0 0,-1 0 0,5-5 0,-4 0 0,8-5 0,-7 5 0,6-3 0,-2 2 0,0 1 0,3-4 0,-8 4 0,8-4 0,-3-6 0,0 4 0,3-3 0,-8-1 0,8 4 0,-4-8 0,1 8 0,3-3 0,-4 4 0,5 1 0,-4 3 0,3-2 0,-3 2 0,4-8 0,0 3 0,0-3 0,0-1 0,0 4 0,0-3 0,-5-1 0,4 4 0,-3-8 0,4 8 0,0-3 0,0 4 0,0 1 0,0-1 0,0 0 0,0 1 0,0-1 0,0 1 0,0-1 0,0 1 0,0-1 0,0 0 0,4-4 0,-3 3 0,8-3 0,-3-1 0,-1 4 0,4 1 0,-8 2 0,3 2 0,0 1 0,1-4 0,5 4 0,0-9 0,-1 3 0,1-4 0,5 1 0,-4-2 0,8 0 0,-8-4 0,4 9 0,-5-3 0,-1 4 0,1 5 0,-1-4 0,1 4 0,-1-5 0,1-4 0,-1 3 0,2-8 0,-2 8 0,1-4 0,-1 6 0,1-1 0,-1 5 0,1-4 0,-1 4 0,1-4 0,-1-1 0,1 5 0,-1-4 0,-4 4 0,4-1 0,-4-2 0,4 3 0,1-1 0,-1-2 0,1 7 0,-1-8 0,1 8 0,4-8 0,-3 8 0,8-8 0,-3 3 0,4 0 0,-4 2 0,-2 4 0,1-5 0,-5 4 0,5-4 0,-6 5 0,1 0 0,4 0 0,-3 0 0,3 0 0,1 0 0,-5 0 0,10 0 0,-10 0 0,5 0 0,-6 0 0,1 0 0,-1 0 0,0 0 0,1 0 0,4 0 0,-3 0 0,3 0 0,-4 0 0,-1 0 0,1 0 0,4 0 0,-3 0 0,7 0 0,-7 0 0,3 0 0,-5 0 0,1 0 0,-1 0 0,1 0 0,-5 5 0,3-4 0,-3 3 0,5 0 0,-1-3 0,1 8 0,-1-8 0,1 7 0,-1-7 0,1 7 0,-1-6 0,1 6 0,-1-7 0,5 12 0,1-7 0,0 8 0,0-8 0,-6 2 0,0-3 0,1 1 0,-1 2 0,1-7 0,-5 7 0,4-6 0,-8 6 0,3-3 0,0 0 0,1 4 0,0-4 0,4 5 0,-8-1 0,7 1 0,-2-1 0,-1 0 0,3 1 0,-7-1 0,8 1 0,-8-1 0,3 1 0,0-1 0,-3 1 0,3-1 0,1 1 0,-4-1 0,3 1 0,0-1 0,-3 0 0,3 1 0,-4-1 0,0 1 0,5 4 0,-4-3 0,4 8 0,-1-8 0,-3 8 0,3-3 0,1 4 0,-4 5 0,3-8 0,-4 1 0,0-8 0,5-1 0,-4 1 0,3-1 0,-4 1 0,0-1 0,0 1 0,0-1 0,0 5 0,0-3 0,0 8 0,0-3 0,4 5 0,-2-6 0,2 0 0,-4-6 0,0 1 0,0-1 0,0 0 0,0 1 0,0-1 0,0 1 0,0-1 0,0 6 0,0-5 0,0 5 0,0-6 0,0 1 0,0-1 0,0 1 0,0-1 0,0 1 0,0 4 0,0 2 0,0 4 0,0 1 0,0-1 0,0 1 0,0-6 0,0 0 0,-4-6 0,3 1 0,-3-1 0,4 1 0,-5-1 0,0 0 0,0 1 0,-4-1 0,4 1 0,0-1 0,0 1 0,1-1 0,-1 1 0,-5-1 0,5 1 0,-4-1 0,8 1 0,-7-5 0,7 3 0,-8-2 0,4 3 0,-5 0 0,5 1 0,-4-5 0,8 4 0,-7-8 0,2 7 0,-3-3 0,-1 1 0,1 2 0,-1-3 0,1 1 0,3 2 0,-2-7 0,2 7 0,-3-2 0,-1-1 0,1 3 0,-1-2 0,0-1 0,5 3 0,-3-7 0,2 8 0,-3-8 0,-1 7 0,1-7 0,-1 3 0,0 1 0,1-4 0,-1 3 0,1 0 0,-6-3 0,4 8 0,-8-8 0,8 3 0,-3 0 0,4-3 0,1 3 0,-6-4 0,-1 0 0,1 5 0,-5-4 0,4 3 0,-4-4 0,-1 0 0,1 0 0,4 0 0,-4 4 0,10-3 0,-5 4 0,5-5 0,-4 0 0,3 0 0,-8 0 0,8 0 0,-8 0 0,3 0 0,0 0 0,-3 0 0,3 0 0,0 0 0,-3 0 0,8 0 0,-3-4 0,-1 3 0,-1-8 0,1 3 0,-5 1 0,4-4 0,1 3 0,-5-4 0,9 5 0,-8-4 0,8 7 0,-3-6 0,-5 2 0,7 0 0,-7 2 0,10 0 0,-1 3 0,1-8 0,-1 8 0,0-8 0,1 8 0,4-7 0,-4 7 0,4-8 0,-5 4 0,1 0 0,3-4 0,-2 4 0,2-1 0,1-2 0,-3 3 0,2-1 0,1-2 0,-4 2 0,8-3 0,-7-1 0,3 1 0,-5-6 0,4 4 0,-3-3 0,4-1 0,-5 5 0,0-5 0,0 1 0,0-2 0,0 0 0,0-3 0,0 8 0,0-8 0,0 3 0,-1-9 0,1 8 0,5-7 0,-4 14 0,8-10 0,-3 5 0,4-1 0,0-4 0,-4 10 0,3-10 0,-4 4 0,5 1 0,0-5 0,0 9 0,0-8 0,0 8 0,0-8 0,0 8 0,0-8 0,0 3 0,0 0 0,0-3 0,0 8 0,0-8 0,0 3 0,0 1 0,0 1 0,0 0 0,0-2 0,0 0 0,5-3 0,0 8 0,5-4 0,-1 6 0,-3-1 0,2 1 0,-7-1 0,8 5 0,-4-4 0,5-1 0,-1-1 0,1-8 0,0 8 0,0-4 0,4 1 0,2-2 0,-1 1 0,0 0 0,-6 5 0,1 5 0,-1-3 0,1 2 0,-1-3 0,1 3 0,-1-2 0,5 2 0,-3-3 0,8-2 0,-3 1 0,5 0 0,-1-1 0,1 6 0,-1-5 0,1 9 0,-6-8 0,5 8 0,-5-7 0,6 6 0,-1-2 0,1-1 0,-1 4 0,-4-4 0,3 5 0,-3 0 0,4 0 0,1 0 0,5 0 0,5 0 0,-2 0 0,0 0 0,-8 0 0,-1 0 0,1 0 0,-6 0 0,0 0 0,-6 0 0,1 0 0,-32-8 0,11 1 0,-28-3 0,19 0 0,-1 9 0,0-3 0,1-1 0,-1 4 0,-5-4 0,4 5 0,-5 0 0,7 0 0,-1 0 0,0 0 0,1 0 0,-1 0 0,0 0 0,6 0 0,0 0 0,6 0 0,-1 0 0,5 4 0,-4-2 0,8 6 0,-7-3 0,2 5 0,-3-1 0,-1 1 0,0 4 0,-4 2 0,2-1 0,-7 9 0,9-13 0,0 8 0,1-9 0,8 4 0,-8 2 0,4-1 0,-1 0 0,-2-6 0,7 0 0,-4 6 0,1 0 0,-2 1 0,1 3 0,-4-8 0,8 3 0,-7-4 0,6-1 0,-6 6 0,6 0 0,-2 10 0,0-8 0,2 1 0,-2-8 0,4-1 0,0 1 0,0-1 0,0 1 0,0-1 0,0 1 0,0 4 0,0 2 0,0 4 0,0 6 0,0-4 0,0 10 0,0-10 0,0 10 0,0-10 0,5 10 0,1-10 0,9 4 0,-3 0 0,7-4 0,-2 4 0,3-5 0,-4-1 0,9 2 0,-12-2 0,12 2 0,-9-2 0,5-4 0,-1 3 0,-4-8 0,-2 4 0,1-5 0,-5-1 0,14 6 0,-13-5 0,13 5 0,-13-6 0,8 1 0,-3 0 0,-1 0 0,4 0 0,-3 0 0,5 1 0,-1-6 0,-4 4 0,-2-8 0,1 3 0,-5-4 0,5 0 0,3 0 0,-1 0 0,8 0 0,-5-4 0,-4-7 0,4-10 0,-4-2 0,6-3 0,6-8 0,-5 4 0,6-11 0,-11 8 0,3-7 0,-3-1 0,6-7 0,-5 0 0,-2 0 0,-6 7 0,6-20 0,-4 22 0,-2-16 0,-6 22 0,-5 0 0,0-1 0,0 6 0,0-4 0,0 10 0,0-4 0,0 0 0,-5 4 0,-5-5 0,-6 7 0,-5 4 0,1-4 0,-1 9 0,0-4 0,-4 0 0,4 4 0,1 1 0,9 1 0,3 8 0,7-4 0,-3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7:15:39.171"/>
    </inkml:context>
    <inkml:brush xml:id="br0">
      <inkml:brushProperty name="width" value="0.2" units="cm"/>
      <inkml:brushProperty name="height" value="0.2" units="cm"/>
      <inkml:brushProperty name="color" value="#350E0C"/>
    </inkml:brush>
  </inkml:definitions>
  <inkml:trace contextRef="#ctx0" brushRef="#br0">371 663 24575,'0'20'0,"0"-11"0,0-33 0,0 4 0,0-24 0,0 22 0,0-4 0,0-7 0,0 10 0,0-16 0,0 22 0,0-14 0,0 19 0,0-13 0,0 14 0,0-3 0,0 4 0,0 0 0,0 1 0,5-6 0,11-1 0,8-12 0,9 5 0,2-6 0,4 6 0,-4 6 0,11-6 0,-11 11 0,5-5 0,-12 11 0,-2 1 0,-6 5 0,-4-5 0,-2 4 0,-4-3 0,-1 4 0,1 0 0,-1 0 0,1 0 0,4 0 0,-3 0 0,8-5 0,-8 4 0,3-3 0,-4 4 0,-1 0 0,-28 0 0,3 0 0,-27 0 0,10 5 0,-1 1 0,1 5 0,-1 0 0,7 0 0,0-1 0,7 0 0,4-4 0,1-1 0,6-1 0,-1-3 0,1 7 0,-6-2 0,4 4 0,-8 0 0,3 4 0,-10 3 0,4-1 0,-4 4 0,5-4 0,0 5 0,-5 0 0,9 0 0,-9-5 0,15-1 0,-3-5 0,8-1 0,-2 1 0,7-1 0,-8-4 0,8 4 0,-8 1 0,-2 11 0,0 1 0,-10 10 0,9-4 0,-4-1 0,-7 13 0,9-4 0,-15 7 0,17-9 0,-4-8 0,6-6 0,-1 1 0,1 5 0,-1-4 0,0 10 0,1-10 0,-1 4 0,5-10 0,2-2 0,-1-5 0,4 1 0,-3-1 0,0 1 0,3-9 0,-4-11 0,5-7 0,0-8 0,0-1 0,0 3 0,0-3 0,0 10 0,0-3 0,0 8 0,0-3 0,0-6 0,0 2 0,0-8 0,0 5 0,0 6 0,5-5 0,-4 10 0,8-5 0,-8 5 0,7 1 0,-7-1 0,8-4 0,-3-2 0,4-5 0,0 1 0,1-1 0,-6 5 0,4 2 0,-3-6 0,4 3 0,1-10 0,4 7 0,-4 4 0,3 1 0,-4 1 0,10-3 0,-7-3 0,18 3 0,-19-3 0,13 8 0,-14-3 0,4 10 0,-6-4 0,1 8 0,-1-7 0,1 2 0,-1 1 0,6-4 0,-5 4 0,10-6 0,-5 1 0,6 0 0,-1 0 0,1 4 0,-6-3 0,0 8 0,-2-8 0,-2 8 0,3-3 0,-5 4 0,1 0 0,4-4 0,-3 2 0,3-2 0,-5 4 0,1 0 0,-1 0 0,1 0 0,-1-4 0,1 2 0,-1-6 0,1 7 0,-1-8 0,6 8 0,0-8 0,1 8 0,3-8 0,-3 8 0,-1-8 0,5 8 0,-10-3 0,5 4 0,-1-5 0,-3 4 0,3-4 0,1 5 0,0-4 0,1 3 0,3-4 0,-8 5 0,3 0 0,-4-4 0,-1 3 0,1-4 0,-1 5 0,0 0 0,1 0 0,-1 0 0,6 0 0,0 0 0,1 0 0,3 0 0,-3 0 0,0 0 0,3-4 0,-8 3 0,8-4 0,-8 5 0,8 0 0,-8 0 0,3 0 0,0 0 0,-3 0 0,3 0 0,-4 0 0,-1 0 0,1 0 0,-1 0 0,1 0 0,-1 0 0,1 0 0,-1 0 0,1 4 0,-1 1 0,0 5 0,1-1 0,-1 1 0,1-5 0,-5 4 0,4-8 0,-8 7 0,7-3 0,-7 5 0,7-1 0,-2 1 0,4 4 0,-1 2 0,1-1 0,1 10 0,-1-13 0,-4 13 0,2-14 0,-7 3 0,3-4 0,0-1 0,-3 1 0,4-1 0,-5 1 0,0-1 0,0 1 0,0-1 0,0 1 0,0-1 0,5 11 0,-4-8 0,4 13 0,-5-9 0,0 4 0,0-4 0,0-2 0,0-4 0,0-1 0,4 1 0,-3-1 0,3 6 0,-4 0 0,0 6 0,0-1 0,0 1 0,0-1 0,0 6 0,0-4 0,0 0 0,0-3 0,0-3 0,0 4 0,0-4 0,0 3 0,0-3 0,0 4 0,0 1 0,0-1 0,0 1 0,0-1 0,0 1 0,0 5 0,0-4 0,0 4 0,0-5 0,0-1 0,0 1 0,0 8 0,0-11 0,0 6 0,0-15 0,0 1 0,0-1 0,0 1 0,0-1 0,0 1 0,0-1 0,0 1 0,0-1 0,0 1 0,0-1 0,-4 0 0,-1 1 0,-5-1 0,0 6 0,-9 5 0,6 2 0,-11 3 0,8-5 0,-5 1 0,1-5 0,-1 3 0,-5-7 0,-2 3 0,0-4 0,-4-5 0,5-2 0,-7-4 0,1 0 0,-1 0 0,-5 0 0,9 0 0,-8 0 0,10 0 0,0 0 0,-13 5 0,17-3 0,-12 3 0,16-5 0,-1 0 0,0 0 0,1 0 0,-1 0 0,0 0 0,1 0 0,-1 0 0,1 0 0,-1 0 0,0-5 0,6-1 0,-5-8 0,9 3 0,-4-9 0,5-1 0,0-1 0,3-25 0,-2 16 0,8-18 0,-4 10 0,5 4 0,0-12 0,0 12 0,0-4 0,0 5 0,0 1 0,5-1 0,1 1 0,4 5 0,1-4 0,0 10 0,5-10 0,-5 10 0,9-4 0,25-18 0,-11 11 0,36-15 0,-25 12 0,17 9 0,-11 2 0,11 1 0,2 9 0,2-3 0,5 10 0,-14 3 0,-9 5 0,-8 0 0,-12 0 0,-7 0 0,-7 4 0,-8 12 0,-2 13 0,-21 41 0,-13 1-460,4-22 0,-3 0 460,-3-6 0,-2 0 0,-1 0 0,-2 0 0,1-2 0,1-2 0,-15 22 0,-7-3 0,25-22 0,-9 1 0,12-15 0,3-6 920,5-10-920,5-2 0,1-13 0,4-29 0,7-13 0,2-7 0,-2 3 0,2-2-707,3-27 1,5 0 706,3 21 0,4 2 0,4-5 0,5 1 0,3 6 0,4 3 0,4-3 0,1 5-397,18-21 397,-18 32 0,1 3 0,13-14 0,13-3 0,-3 11 0,-8 21 0,5 12 0,-7 8 0,-13 5 1383,-6 21-1383,-12 29 0,-11 16 0,-5 11 0,-8 8 0,-4 1-755,-2 1 1,-6 0 754,-11-2 0,-7-6 0,-1-21 0,-3-3 0,1 5 0,-1-1-303,3-14 1,0-2 302,3 1 0,-1-5 0,-23 3 0,-8 11 0,16-26 0,-2-4 0,24-17 1872,-4 0-1872,13-6 669,8-15-669,3-17 0,9-12 0,5-17 0,29 0 0,0 18 0,6 2 0,0 8 0,3 4 0,5-2 0,1 3 0,30-9 0,-13 21 0,-2-14 0,-9 21 0,-19-6 0,-4 14 0,-11-8 0,-6 3 0,-4-9 0,-7 0 0,-4-12 0,0 5 0,-9 0 0,-9 2 0,-16 8 0,-28 1 0,2 5 0,-18 6 0,14 17 0,-10 19-747,-2 21 747,36-22 0,0 2 0,0-1 0,2 0 0,-18 19-145,-4 11 145,21-20 0,-6 13 0,13-10 0,7-6 0,8-3 0,11-13 742,1-1-742,5-10 150,0-2-150,0-4 0,4-1 0,6 1 0,15-5 0,-7 0 0,6-5 0,-15 0 0,0 0 0,-3-9 0,-7-3 0,-10-14 0,-11 3 0,-7-10 0,-5 9 0,5-3 0,3 5 0,5 6 0,1 6 0,4 1 0,1 8 0,6-3 0,-1 4 0,1 0 0,-1 0 0,1 0 0,-1 0 0,0 0 0,5 4 0,-3-3 0,2 3 0,1-8 0,1-1 0,8 17 0,1-8 0,5 19 0,-1-18 0,1-1 0,-1-4 0,-4 5 0,-1 0 0,-4 0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8BCF7-F8E5-CA47-A101-FE2C3098C05F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7FCCC-310F-E244-973E-999104E40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0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88fb23f698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88fb23f698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28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2F529-B8AC-7B73-4751-13A48EC68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73DB1-DCE4-27F0-A23A-0BA366D12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5D5F5-C94B-12FF-72A6-B539600F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4364-7C8E-5371-BDCD-9C58B653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9EC6F-CE60-67CB-A695-85F0BA0D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05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8527-D485-DBB2-FF5C-5AA1133F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6C2F0-0E22-6C2D-FAD8-E6AEA6E74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07590-16C2-D2D0-FAFF-288D6D845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34075-62AB-5248-7F35-95B28F072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997D5-1B49-E29D-3293-5536A96D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4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C9C5F1-7771-0733-06AB-D8E709AA1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ECBE4-7EA6-B09A-D80A-38EE5DC36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6CD56-33E3-50C4-AACA-07CAEE76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D423A-01C6-0B2E-5A56-4AFD3C1D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521E4-6B15-4CC7-4CC9-C0699011A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322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title" idx="2"/>
          </p:nvPr>
        </p:nvSpPr>
        <p:spPr>
          <a:xfrm>
            <a:off x="1901833" y="1958667"/>
            <a:ext cx="2030400" cy="9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subTitle" idx="1"/>
          </p:nvPr>
        </p:nvSpPr>
        <p:spPr>
          <a:xfrm>
            <a:off x="4706245" y="1958667"/>
            <a:ext cx="5727200" cy="9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title" idx="3"/>
          </p:nvPr>
        </p:nvSpPr>
        <p:spPr>
          <a:xfrm>
            <a:off x="1901833" y="3025500"/>
            <a:ext cx="2030400" cy="9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subTitle" idx="4"/>
          </p:nvPr>
        </p:nvSpPr>
        <p:spPr>
          <a:xfrm>
            <a:off x="4706245" y="3037933"/>
            <a:ext cx="5727200" cy="9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 idx="5"/>
          </p:nvPr>
        </p:nvSpPr>
        <p:spPr>
          <a:xfrm>
            <a:off x="1901833" y="4113039"/>
            <a:ext cx="20304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ubTitle" idx="6"/>
          </p:nvPr>
        </p:nvSpPr>
        <p:spPr>
          <a:xfrm>
            <a:off x="4706245" y="4113029"/>
            <a:ext cx="57272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7"/>
          </p:nvPr>
        </p:nvSpPr>
        <p:spPr>
          <a:xfrm>
            <a:off x="1901833" y="5199767"/>
            <a:ext cx="20304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8"/>
          </p:nvPr>
        </p:nvSpPr>
        <p:spPr>
          <a:xfrm>
            <a:off x="4706245" y="5193999"/>
            <a:ext cx="57272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93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D4AD-229B-C83B-B3C1-45B7CB7D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BC720-FC5C-6284-0D0A-D0D239908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6BD46-12B7-10E8-BAA1-05DC04DF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57BE-7F68-AE5C-44F4-E54FFBEE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A89D9-DE17-16DA-843F-C1A321D0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5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CDA80-6BC7-BCFA-D11C-976A37D8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3D8F4-1E0C-071F-CED5-5DB7E6D9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39AE-ED34-366C-5BB8-D5A39AC39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64FD0-7AFF-78B7-FE80-7365C492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2D016-EFC1-4FA3-2720-2B8767767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7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9459-D793-8282-B120-C50A1B56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2C30-EE5A-DAAD-20A4-B116A0920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E0B79-4E40-507D-E0DF-B814F1E97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02111-4164-7FE0-B497-96FBB7D9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00D14-C584-7418-4690-6D806603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563BF-FA64-35CF-1FA9-FB82CE4D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3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42DCE-30A7-C9CD-00A6-45A4CF34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901B7-5063-FA14-5096-AEEA7E87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F3B32-5142-2997-23E6-B45D07BEA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7EE5F-742E-8FD7-29AA-6E419F67C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6A3C29-2498-7E7F-026D-C2E91A983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4A811-B28B-09FA-E84D-F759C4EB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497643-F804-AF07-0CE6-5F7B2FFF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481ED6-0C5D-936D-5641-09D3BBE24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7F12-60D0-F022-3922-2338A771E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0E84D5-08D1-3D67-64E9-CDA09ECFF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7A4A6-1173-9288-45B9-08EFF04F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3C912-87E6-36F5-E773-B203678C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3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C7CF30-5A59-E39A-F406-1BAE34E2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62059-02A6-CA33-9F20-4099D417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C37EA-2327-23DF-F786-ABF5DF73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2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4E8B-D7E2-D531-C944-9645B79F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CE79F-CFCD-EAEF-21D0-0C70A6339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73ED8-AEFE-3A94-A9C5-7C4B9A17A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DB484-FA11-FA9B-A8FC-2C7F3D8A2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BEBEE-ABD7-E555-EB05-59BF29408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CC4B3-E36C-A689-8F42-3CDD2B38E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8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5D46-1938-35DE-CB6F-E6F565AA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6690D8-41E6-AAF9-2DC0-E7A14BDDBC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2F0DD-7D38-F8FB-ECF7-FE128D062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D9DC2-1145-DDC0-5227-8C35289C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E7C28-F4E1-2397-7A54-C8AF71A4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B8596-DFA5-C4C2-7271-B33EED87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1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99935E-6706-2A16-0292-4B2A62E5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1564A-2594-A98E-9AA6-FEEB86C53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6D469-EB66-858A-189B-8AB8B1B0B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3B2AA-4209-5E11-0B8A-C7DDFB4E8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B5C8F-D6E5-4B8A-72F5-DEF6B2A5C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3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8.tiff"/><Relationship Id="rId4" Type="http://schemas.openxmlformats.org/officeDocument/2006/relationships/image" Target="../media/image45.jpeg"/><Relationship Id="rId9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64.jpeg"/><Relationship Id="rId7" Type="http://schemas.openxmlformats.org/officeDocument/2006/relationships/image" Target="../media/image7.tif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72.jpeg"/><Relationship Id="rId7" Type="http://schemas.openxmlformats.org/officeDocument/2006/relationships/image" Target="../media/image7.tif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ps.org/Global-Network/North-America/Toronto.aspx" TargetMode="External"/><Relationship Id="rId13" Type="http://schemas.openxmlformats.org/officeDocument/2006/relationships/image" Target="../media/image85.tiff"/><Relationship Id="rId18" Type="http://schemas.openxmlformats.org/officeDocument/2006/relationships/image" Target="../media/image90.tiff"/><Relationship Id="rId3" Type="http://schemas.openxmlformats.org/officeDocument/2006/relationships/image" Target="../media/image76.tiff"/><Relationship Id="rId21" Type="http://schemas.openxmlformats.org/officeDocument/2006/relationships/image" Target="../media/image92.png"/><Relationship Id="rId7" Type="http://schemas.openxmlformats.org/officeDocument/2006/relationships/image" Target="../media/image80.tiff"/><Relationship Id="rId12" Type="http://schemas.openxmlformats.org/officeDocument/2006/relationships/image" Target="../media/image84.tiff"/><Relationship Id="rId17" Type="http://schemas.openxmlformats.org/officeDocument/2006/relationships/image" Target="../media/image89.tiff"/><Relationship Id="rId25" Type="http://schemas.openxmlformats.org/officeDocument/2006/relationships/image" Target="../media/image96.tiff"/><Relationship Id="rId2" Type="http://schemas.openxmlformats.org/officeDocument/2006/relationships/image" Target="../media/image75.tiff"/><Relationship Id="rId16" Type="http://schemas.openxmlformats.org/officeDocument/2006/relationships/image" Target="../media/image88.tiff"/><Relationship Id="rId20" Type="http://schemas.openxmlformats.org/officeDocument/2006/relationships/hyperlink" Target="http://www.scarboroughcc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tiff"/><Relationship Id="rId11" Type="http://schemas.openxmlformats.org/officeDocument/2006/relationships/image" Target="../media/image83.tiff"/><Relationship Id="rId24" Type="http://schemas.openxmlformats.org/officeDocument/2006/relationships/image" Target="../media/image95.tiff"/><Relationship Id="rId5" Type="http://schemas.openxmlformats.org/officeDocument/2006/relationships/image" Target="../media/image78.tiff"/><Relationship Id="rId15" Type="http://schemas.openxmlformats.org/officeDocument/2006/relationships/image" Target="../media/image87.tiff"/><Relationship Id="rId23" Type="http://schemas.openxmlformats.org/officeDocument/2006/relationships/image" Target="../media/image94.tiff"/><Relationship Id="rId10" Type="http://schemas.openxmlformats.org/officeDocument/2006/relationships/image" Target="../media/image82.tiff"/><Relationship Id="rId19" Type="http://schemas.openxmlformats.org/officeDocument/2006/relationships/image" Target="../media/image91.tiff"/><Relationship Id="rId4" Type="http://schemas.openxmlformats.org/officeDocument/2006/relationships/image" Target="../media/image77.tiff"/><Relationship Id="rId9" Type="http://schemas.openxmlformats.org/officeDocument/2006/relationships/image" Target="../media/image81.tiff"/><Relationship Id="rId14" Type="http://schemas.openxmlformats.org/officeDocument/2006/relationships/image" Target="../media/image86.tiff"/><Relationship Id="rId22" Type="http://schemas.openxmlformats.org/officeDocument/2006/relationships/image" Target="../media/image9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png"/><Relationship Id="rId18" Type="http://schemas.openxmlformats.org/officeDocument/2006/relationships/hyperlink" Target="http://www.roycelight.com/" TargetMode="External"/><Relationship Id="rId3" Type="http://schemas.openxmlformats.org/officeDocument/2006/relationships/image" Target="../media/image97.png"/><Relationship Id="rId7" Type="http://schemas.openxmlformats.org/officeDocument/2006/relationships/hyperlink" Target="YOUTUBE%20VIDEOS/RL%20Franchisee%20Program.mp4" TargetMode="External"/><Relationship Id="rId12" Type="http://schemas.openxmlformats.org/officeDocument/2006/relationships/hyperlink" Target="mailto:franchise@roycelight.com" TargetMode="External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6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11" Type="http://schemas.openxmlformats.org/officeDocument/2006/relationships/image" Target="../media/image102.jpeg"/><Relationship Id="rId5" Type="http://schemas.openxmlformats.org/officeDocument/2006/relationships/hyperlink" Target="http://https/www.instagram.com/roycelightingfranchise/" TargetMode="External"/><Relationship Id="rId15" Type="http://schemas.openxmlformats.org/officeDocument/2006/relationships/image" Target="../media/image105.png"/><Relationship Id="rId10" Type="http://schemas.openxmlformats.org/officeDocument/2006/relationships/image" Target="../media/image101.png"/><Relationship Id="rId19" Type="http://schemas.openxmlformats.org/officeDocument/2006/relationships/image" Target="../media/image108.png"/><Relationship Id="rId4" Type="http://schemas.openxmlformats.org/officeDocument/2006/relationships/audio" Target="../media/audio2.bin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0.png"/><Relationship Id="rId18" Type="http://schemas.openxmlformats.org/officeDocument/2006/relationships/image" Target="../media/image8.tiff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customXml" Target="../ink/ink4.xml"/><Relationship Id="rId17" Type="http://schemas.openxmlformats.org/officeDocument/2006/relationships/image" Target="../media/image7.tiff"/><Relationship Id="rId2" Type="http://schemas.openxmlformats.org/officeDocument/2006/relationships/image" Target="../media/image3.jpeg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9.png"/><Relationship Id="rId5" Type="http://schemas.openxmlformats.org/officeDocument/2006/relationships/image" Target="../media/image6.jpeg"/><Relationship Id="rId15" Type="http://schemas.openxmlformats.org/officeDocument/2006/relationships/image" Target="../media/image11.png"/><Relationship Id="rId10" Type="http://schemas.openxmlformats.org/officeDocument/2006/relationships/customXml" Target="../ink/ink3.xml"/><Relationship Id="rId4" Type="http://schemas.openxmlformats.org/officeDocument/2006/relationships/image" Target="../media/image5.jpeg"/><Relationship Id="rId9" Type="http://schemas.openxmlformats.org/officeDocument/2006/relationships/image" Target="../media/image8.png"/><Relationship Id="rId14" Type="http://schemas.openxmlformats.org/officeDocument/2006/relationships/customXml" Target="../ink/ink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7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7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8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audio" Target="../media/audio1.wav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7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9.jpeg"/><Relationship Id="rId7" Type="http://schemas.openxmlformats.org/officeDocument/2006/relationships/audio" Target="../media/audio1.wav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BE7A50-F03A-7F4C-907C-FA5F3293C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158038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C398C3D-06C6-3543-AEB4-43AC525EB4E6}"/>
              </a:ext>
            </a:extLst>
          </p:cNvPr>
          <p:cNvSpPr txBox="1">
            <a:spLocks/>
          </p:cNvSpPr>
          <p:nvPr/>
        </p:nvSpPr>
        <p:spPr>
          <a:xfrm>
            <a:off x="1135143" y="119229"/>
            <a:ext cx="5251042" cy="54259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solidFill>
                  <a:schemeClr val="tx2">
                    <a:lumMod val="50000"/>
                  </a:schemeClr>
                </a:solidFill>
                <a:latin typeface="Edwardian Script ITC" panose="030303020407070D0804" pitchFamily="66" charset="77"/>
                <a:cs typeface="Kunstler Script" panose="020F0502020204030204" pitchFamily="34" charset="0"/>
              </a:rPr>
              <a:t>Chandelier Collection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5289D1-2F44-522E-7E18-6C1A337E9C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430" y="1155031"/>
            <a:ext cx="4547937" cy="45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arge room&#10;&#10;Description automatically generated">
            <a:extLst>
              <a:ext uri="{FF2B5EF4-FFF2-40B4-BE49-F238E27FC236}">
                <a16:creationId xmlns:a16="http://schemas.microsoft.com/office/drawing/2014/main" id="{09A67E14-D864-154D-A63C-F906251CDD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4864" y="3263116"/>
            <a:ext cx="7094536" cy="3594884"/>
          </a:xfrm>
          <a:prstGeom prst="rect">
            <a:avLst/>
          </a:prstGeom>
        </p:spPr>
      </p:pic>
      <p:pic>
        <p:nvPicPr>
          <p:cNvPr id="8" name="Picture 7" descr="A picture containing table, building, clock, glass&#10;&#10;Description automatically generated">
            <a:extLst>
              <a:ext uri="{FF2B5EF4-FFF2-40B4-BE49-F238E27FC236}">
                <a16:creationId xmlns:a16="http://schemas.microsoft.com/office/drawing/2014/main" id="{26C504CD-09AC-6F41-B8BF-EE925EE18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1" y="10"/>
            <a:ext cx="7550025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2" name="Content Placeholder 11" descr="A picture containing indoor, chair, table, sitting&#10;&#10;Description automatically generated">
            <a:extLst>
              <a:ext uri="{FF2B5EF4-FFF2-40B4-BE49-F238E27FC236}">
                <a16:creationId xmlns:a16="http://schemas.microsoft.com/office/drawing/2014/main" id="{44145EE4-3D02-DF48-85EB-67423D16C5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2" y="4069976"/>
            <a:ext cx="3986351" cy="278802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FB8404-157B-C54E-B0FA-F17A0FFA23A0}"/>
              </a:ext>
            </a:extLst>
          </p:cNvPr>
          <p:cNvSpPr txBox="1">
            <a:spLocks/>
          </p:cNvSpPr>
          <p:nvPr/>
        </p:nvSpPr>
        <p:spPr>
          <a:xfrm>
            <a:off x="3840693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9" descr="A dining room table&#10;&#10;Description automatically generated">
            <a:extLst>
              <a:ext uri="{FF2B5EF4-FFF2-40B4-BE49-F238E27FC236}">
                <a16:creationId xmlns:a16="http://schemas.microsoft.com/office/drawing/2014/main" id="{AE33D1BF-F439-9E48-9510-498B761F06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3493" y="0"/>
            <a:ext cx="3515906" cy="3102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3C5E4-9EA7-7445-BB23-7FD881D618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2286" y="2244619"/>
            <a:ext cx="628948" cy="733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1E1C1A-856E-A14A-BE4E-78BF1D0D93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430" y="2981852"/>
            <a:ext cx="628948" cy="733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1D0087-4DA3-6A45-B551-958D35BFC7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062" y="5984748"/>
            <a:ext cx="628948" cy="733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6C72BA-8B3B-A141-93FA-87275D6C9D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017" y="6054745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53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room, mirror&#10;&#10;Description automatically generated">
            <a:extLst>
              <a:ext uri="{FF2B5EF4-FFF2-40B4-BE49-F238E27FC236}">
                <a16:creationId xmlns:a16="http://schemas.microsoft.com/office/drawing/2014/main" id="{F463BE33-8E64-E84A-B7A6-51981EE54D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37" y="1553838"/>
            <a:ext cx="2818382" cy="5010459"/>
          </a:xfrm>
          <a:prstGeom prst="rect">
            <a:avLst/>
          </a:prstGeom>
        </p:spPr>
      </p:pic>
      <p:pic>
        <p:nvPicPr>
          <p:cNvPr id="11" name="Picture 10" descr="A large room&#10;&#10;Description automatically generated">
            <a:extLst>
              <a:ext uri="{FF2B5EF4-FFF2-40B4-BE49-F238E27FC236}">
                <a16:creationId xmlns:a16="http://schemas.microsoft.com/office/drawing/2014/main" id="{525369D5-ED7A-354E-A191-EF578C1BC0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350" y="181016"/>
            <a:ext cx="2818382" cy="5010460"/>
          </a:xfrm>
          <a:prstGeom prst="rect">
            <a:avLst/>
          </a:prstGeom>
        </p:spPr>
      </p:pic>
      <p:pic>
        <p:nvPicPr>
          <p:cNvPr id="7" name="Picture 6" descr="A picture containing indoor, window, mirror, table&#10;&#10;Description automatically generated">
            <a:extLst>
              <a:ext uri="{FF2B5EF4-FFF2-40B4-BE49-F238E27FC236}">
                <a16:creationId xmlns:a16="http://schemas.microsoft.com/office/drawing/2014/main" id="{B240D201-69F0-F946-A764-2E8E95C8BD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663" y="1553838"/>
            <a:ext cx="2818382" cy="5010459"/>
          </a:xfrm>
          <a:prstGeom prst="rect">
            <a:avLst/>
          </a:prstGeom>
        </p:spPr>
      </p:pic>
      <p:pic>
        <p:nvPicPr>
          <p:cNvPr id="9" name="Picture 8" descr="A picture containing indoor, table, room, sitting&#10;&#10;Description automatically generated">
            <a:extLst>
              <a:ext uri="{FF2B5EF4-FFF2-40B4-BE49-F238E27FC236}">
                <a16:creationId xmlns:a16="http://schemas.microsoft.com/office/drawing/2014/main" id="{2FB117F5-7A6D-AB4A-8B26-DB1D070B4C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4695" y="166728"/>
            <a:ext cx="2818382" cy="5010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030550-6A97-C647-83DA-DD30052065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6" y="-1"/>
            <a:ext cx="785407" cy="9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73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tone building&#10;&#10;Description automatically generated">
            <a:extLst>
              <a:ext uri="{FF2B5EF4-FFF2-40B4-BE49-F238E27FC236}">
                <a16:creationId xmlns:a16="http://schemas.microsoft.com/office/drawing/2014/main" id="{B4EDBB9F-C827-A641-B88C-D83393F372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-1" y="-5981"/>
            <a:ext cx="2931798" cy="4202538"/>
          </a:xfrm>
          <a:prstGeom prst="rect">
            <a:avLst/>
          </a:prstGeom>
        </p:spPr>
      </p:pic>
      <p:pic>
        <p:nvPicPr>
          <p:cNvPr id="5" name="Content Placeholder 4" descr="A large white building&#10;&#10;Description automatically generated">
            <a:extLst>
              <a:ext uri="{FF2B5EF4-FFF2-40B4-BE49-F238E27FC236}">
                <a16:creationId xmlns:a16="http://schemas.microsoft.com/office/drawing/2014/main" id="{B097D44A-7A44-6A4B-BE51-1B716061D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668" y="10"/>
            <a:ext cx="2931797" cy="4206230"/>
          </a:xfrm>
          <a:prstGeom prst="rect">
            <a:avLst/>
          </a:prstGeom>
        </p:spPr>
      </p:pic>
      <p:pic>
        <p:nvPicPr>
          <p:cNvPr id="7" name="Picture 6" descr="A dining room table&#10;&#10;Description automatically generated">
            <a:extLst>
              <a:ext uri="{FF2B5EF4-FFF2-40B4-BE49-F238E27FC236}">
                <a16:creationId xmlns:a16="http://schemas.microsoft.com/office/drawing/2014/main" id="{A28E82E8-0BF8-FE4F-9CEB-E207A45479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537" y="-5981"/>
            <a:ext cx="2931798" cy="4206240"/>
          </a:xfrm>
          <a:prstGeom prst="rect">
            <a:avLst/>
          </a:prstGeom>
        </p:spPr>
      </p:pic>
      <p:pic>
        <p:nvPicPr>
          <p:cNvPr id="9" name="Picture 8" descr="A large glass window&#10;&#10;Description automatically generated">
            <a:extLst>
              <a:ext uri="{FF2B5EF4-FFF2-40B4-BE49-F238E27FC236}">
                <a16:creationId xmlns:a16="http://schemas.microsoft.com/office/drawing/2014/main" id="{776CC1A5-DB85-3B4C-8E93-1164BE585E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596550" y="3684829"/>
            <a:ext cx="2753487" cy="3173160"/>
          </a:xfrm>
          <a:prstGeom prst="rect">
            <a:avLst/>
          </a:prstGeom>
        </p:spPr>
      </p:pic>
      <p:pic>
        <p:nvPicPr>
          <p:cNvPr id="15" name="Picture 14" descr="A picture containing clock, indoor, gold, large&#10;&#10;Description automatically generated">
            <a:extLst>
              <a:ext uri="{FF2B5EF4-FFF2-40B4-BE49-F238E27FC236}">
                <a16:creationId xmlns:a16="http://schemas.microsoft.com/office/drawing/2014/main" id="{95D2EBD3-2814-344A-918B-C6672B70A7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672" y="0"/>
            <a:ext cx="2904557" cy="4196557"/>
          </a:xfrm>
          <a:prstGeom prst="rect">
            <a:avLst/>
          </a:prstGeom>
        </p:spPr>
      </p:pic>
      <p:pic>
        <p:nvPicPr>
          <p:cNvPr id="19" name="Picture 18" descr="A picture containing table, indoor, building, clock&#10;&#10;Description automatically generated">
            <a:extLst>
              <a:ext uri="{FF2B5EF4-FFF2-40B4-BE49-F238E27FC236}">
                <a16:creationId xmlns:a16="http://schemas.microsoft.com/office/drawing/2014/main" id="{3499A5F8-ADEC-4343-811F-C96665B8FB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158" y="3684818"/>
            <a:ext cx="2925318" cy="3173171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hlinkHover r:id="" action="ppaction://noaction" highlightClick="1">
              <a:snd r:embed="rId8" name="explode.wav"/>
            </a:hlinkHover>
            <a:extLst>
              <a:ext uri="{FF2B5EF4-FFF2-40B4-BE49-F238E27FC236}">
                <a16:creationId xmlns:a16="http://schemas.microsoft.com/office/drawing/2014/main" id="{F648AFCA-E626-8940-A2CD-3C7DF0F6CADE}"/>
              </a:ext>
            </a:extLst>
          </p:cNvPr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7699" y="6317752"/>
            <a:ext cx="467568" cy="540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ACCC07-E4F1-D14A-B61A-4F54933B7D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71" y="28743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70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indoor, table, object, sitting&#10;&#10;Description automatically generated">
            <a:extLst>
              <a:ext uri="{FF2B5EF4-FFF2-40B4-BE49-F238E27FC236}">
                <a16:creationId xmlns:a16="http://schemas.microsoft.com/office/drawing/2014/main" id="{98075B84-6043-8A44-80D1-CA59CDD89C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19" name="Picture 18" descr="A large auditorium&#10;&#10;Description automatically generated">
            <a:extLst>
              <a:ext uri="{FF2B5EF4-FFF2-40B4-BE49-F238E27FC236}">
                <a16:creationId xmlns:a16="http://schemas.microsoft.com/office/drawing/2014/main" id="{F6B55632-501A-7048-B62E-9D5B56041D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 descr="The inside of a building&#10;&#10;Description automatically generated">
            <a:extLst>
              <a:ext uri="{FF2B5EF4-FFF2-40B4-BE49-F238E27FC236}">
                <a16:creationId xmlns:a16="http://schemas.microsoft.com/office/drawing/2014/main" id="{9F906A77-7004-F143-B487-77ED338BFB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AE862F-E4D1-B944-A3B0-D266153047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67" y="101495"/>
            <a:ext cx="628948" cy="733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46424-4786-2447-9313-FD2B07871F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5705" y="5959370"/>
            <a:ext cx="628948" cy="733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0D7299-45F5-3548-8812-3F547F4390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8406" y="0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2F2CED6C-5FC5-5142-91F9-2356CC60F4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Content Placeholder 8" descr="The inside of a building&#10;&#10;Description automatically generated">
            <a:extLst>
              <a:ext uri="{FF2B5EF4-FFF2-40B4-BE49-F238E27FC236}">
                <a16:creationId xmlns:a16="http://schemas.microsoft.com/office/drawing/2014/main" id="{98A9FC79-03AE-F94F-9260-CF5DE937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1" name="Picture 10" descr="A large room&#10;&#10;Description automatically generated">
            <a:extLst>
              <a:ext uri="{FF2B5EF4-FFF2-40B4-BE49-F238E27FC236}">
                <a16:creationId xmlns:a16="http://schemas.microsoft.com/office/drawing/2014/main" id="{B95994B7-EB9B-044F-AF5A-4F74EBBCD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9D79A3-DD40-C944-8FFE-A3DCECA314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3032" y="6002232"/>
            <a:ext cx="628948" cy="733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413CD3-EA0A-9E4C-960E-856310A85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3032" y="0"/>
            <a:ext cx="628948" cy="733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A7BDD-C473-AC47-A87C-CBC01346CA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94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window&#10;&#10;Description automatically generated">
            <a:extLst>
              <a:ext uri="{FF2B5EF4-FFF2-40B4-BE49-F238E27FC236}">
                <a16:creationId xmlns:a16="http://schemas.microsoft.com/office/drawing/2014/main" id="{BCEBC04B-424E-9E4E-85BE-C7F8A8C0C8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601075" y="-695"/>
            <a:ext cx="3590924" cy="3387136"/>
          </a:xfrm>
          <a:prstGeom prst="rect">
            <a:avLst/>
          </a:prstGeom>
        </p:spPr>
      </p:pic>
      <p:pic>
        <p:nvPicPr>
          <p:cNvPr id="7" name="Picture 6" descr="A picture containing indoor, table, sitting, building&#10;&#10;Description automatically generated">
            <a:extLst>
              <a:ext uri="{FF2B5EF4-FFF2-40B4-BE49-F238E27FC236}">
                <a16:creationId xmlns:a16="http://schemas.microsoft.com/office/drawing/2014/main" id="{400BD0F2-82D2-544C-B651-290454B5DE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1075" y="3466649"/>
            <a:ext cx="3590925" cy="3389961"/>
          </a:xfrm>
          <a:prstGeom prst="rect">
            <a:avLst/>
          </a:prstGeom>
        </p:spPr>
      </p:pic>
      <p:pic>
        <p:nvPicPr>
          <p:cNvPr id="5" name="Content Placeholder 4" descr="A picture containing indoor, window, building, table&#10;&#10;Description automatically generated">
            <a:extLst>
              <a:ext uri="{FF2B5EF4-FFF2-40B4-BE49-F238E27FC236}">
                <a16:creationId xmlns:a16="http://schemas.microsoft.com/office/drawing/2014/main" id="{162F3F88-0CB2-CF41-8540-D4B025F507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538" y="0"/>
            <a:ext cx="4151376" cy="6858000"/>
          </a:xfrm>
          <a:prstGeom prst="rect">
            <a:avLst/>
          </a:prstGeom>
        </p:spPr>
      </p:pic>
      <p:pic>
        <p:nvPicPr>
          <p:cNvPr id="9" name="Picture 8" descr="A picture containing indoor, building, sitting, table&#10;&#10;Description automatically generated">
            <a:extLst>
              <a:ext uri="{FF2B5EF4-FFF2-40B4-BE49-F238E27FC236}">
                <a16:creationId xmlns:a16="http://schemas.microsoft.com/office/drawing/2014/main" id="{FE494812-E025-AF44-B29E-674110A320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137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D4EEB-4052-FE45-B1B0-CA63265D87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1075" y="-60515"/>
            <a:ext cx="628948" cy="733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87357B-E395-FC4D-8801-B939E59D00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1075" y="6059382"/>
            <a:ext cx="628948" cy="733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5DDD2-B104-7C47-A782-ECE3C64654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0578" y="5167704"/>
            <a:ext cx="628948" cy="733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4C46AC-F689-004C-A485-355EA71A1C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95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9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ng table in a restaurant&#10;&#10;Description automatically generated">
            <a:extLst>
              <a:ext uri="{FF2B5EF4-FFF2-40B4-BE49-F238E27FC236}">
                <a16:creationId xmlns:a16="http://schemas.microsoft.com/office/drawing/2014/main" id="{6DD79302-4AED-794A-877F-1E87C11E4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575716" y="10510"/>
            <a:ext cx="3616283" cy="3427242"/>
          </a:xfrm>
          <a:prstGeom prst="rect">
            <a:avLst/>
          </a:prstGeom>
        </p:spPr>
      </p:pic>
      <p:pic>
        <p:nvPicPr>
          <p:cNvPr id="7" name="Picture 6" descr="A large glass window&#10;&#10;Description automatically generated">
            <a:extLst>
              <a:ext uri="{FF2B5EF4-FFF2-40B4-BE49-F238E27FC236}">
                <a16:creationId xmlns:a16="http://schemas.microsoft.com/office/drawing/2014/main" id="{BA994166-CD7C-1846-80B9-03C5C7CAD2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8575715" y="3519902"/>
            <a:ext cx="3616285" cy="3348608"/>
          </a:xfrm>
          <a:prstGeom prst="rect">
            <a:avLst/>
          </a:prstGeom>
        </p:spPr>
      </p:pic>
      <p:pic>
        <p:nvPicPr>
          <p:cNvPr id="5" name="Content Placeholder 4" descr="A large room&#10;&#10;Description automatically generated">
            <a:extLst>
              <a:ext uri="{FF2B5EF4-FFF2-40B4-BE49-F238E27FC236}">
                <a16:creationId xmlns:a16="http://schemas.microsoft.com/office/drawing/2014/main" id="{F57DB76C-68D1-954C-8866-8101253094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161241" y="10510"/>
            <a:ext cx="4341758" cy="6858000"/>
          </a:xfrm>
          <a:prstGeom prst="rect">
            <a:avLst/>
          </a:prstGeom>
        </p:spPr>
      </p:pic>
      <p:pic>
        <p:nvPicPr>
          <p:cNvPr id="11" name="Picture 10" descr="A large room&#10;&#10;Description automatically generated">
            <a:extLst>
              <a:ext uri="{FF2B5EF4-FFF2-40B4-BE49-F238E27FC236}">
                <a16:creationId xmlns:a16="http://schemas.microsoft.com/office/drawing/2014/main" id="{79A203BD-EA6F-4148-B5FB-0BB610B6B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510"/>
            <a:ext cx="408852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1EB7B-D8D6-7641-BD12-EA8F00AE32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3051" y="-50005"/>
            <a:ext cx="628948" cy="733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A1603-B1BB-3C40-8EAB-CE0C0949AF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4669"/>
            <a:ext cx="628948" cy="733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C3AE6-4070-604D-A5AF-C1766F5EE7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580" y="6059382"/>
            <a:ext cx="628948" cy="733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73B4E7-CA7E-5148-9E8B-C58E24DE1B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3051" y="3535502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87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ning room table&#10;&#10;Description automatically generated">
            <a:extLst>
              <a:ext uri="{FF2B5EF4-FFF2-40B4-BE49-F238E27FC236}">
                <a16:creationId xmlns:a16="http://schemas.microsoft.com/office/drawing/2014/main" id="{54B76500-292E-0E46-89B7-3078754CF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6140198" y="149516"/>
            <a:ext cx="6051802" cy="3239377"/>
          </a:xfrm>
          <a:prstGeom prst="rect">
            <a:avLst/>
          </a:prstGeom>
        </p:spPr>
      </p:pic>
      <p:pic>
        <p:nvPicPr>
          <p:cNvPr id="9" name="Picture 8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61E953F5-526E-944A-B68C-8960241D23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140198" y="3469102"/>
            <a:ext cx="3145621" cy="3239377"/>
          </a:xfrm>
          <a:prstGeom prst="rect">
            <a:avLst/>
          </a:prstGeom>
        </p:spPr>
      </p:pic>
      <p:pic>
        <p:nvPicPr>
          <p:cNvPr id="7" name="Picture 6" descr="A large room&#10;&#10;Description automatically generated">
            <a:extLst>
              <a:ext uri="{FF2B5EF4-FFF2-40B4-BE49-F238E27FC236}">
                <a16:creationId xmlns:a16="http://schemas.microsoft.com/office/drawing/2014/main" id="{ADB22451-FE59-6C44-8931-B0C7DBB1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8115" y="3459480"/>
            <a:ext cx="2823886" cy="3248999"/>
          </a:xfrm>
          <a:prstGeom prst="rect">
            <a:avLst/>
          </a:prstGeom>
        </p:spPr>
      </p:pic>
      <p:pic>
        <p:nvPicPr>
          <p:cNvPr id="11" name="Picture 10" descr="A tall glass building&#10;&#10;Description automatically generated">
            <a:extLst>
              <a:ext uri="{FF2B5EF4-FFF2-40B4-BE49-F238E27FC236}">
                <a16:creationId xmlns:a16="http://schemas.microsoft.com/office/drawing/2014/main" id="{E6E674AB-6AF9-AE4B-9BB0-48C749B313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278" y="149518"/>
            <a:ext cx="6057900" cy="6558961"/>
          </a:xfrm>
          <a:prstGeom prst="rect">
            <a:avLst/>
          </a:prstGeom>
        </p:spPr>
      </p:pic>
      <p:pic>
        <p:nvPicPr>
          <p:cNvPr id="6" name="Picture 5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C4ED9086-5719-6F4B-B7CE-05E82FFB06E1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9559" y="2719599"/>
            <a:ext cx="467568" cy="54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ACE18-1D96-5040-835C-D0372581BA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550" y="5971858"/>
            <a:ext cx="628948" cy="733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1972EB-F923-7F44-A0D9-E49B956688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663" y="3398520"/>
            <a:ext cx="628948" cy="733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1B6A6-685B-8C45-840B-C1B3450B40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7767" y="3403181"/>
            <a:ext cx="628948" cy="733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8D840D-F143-394B-8470-7F6EDDBACA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723" y="135228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5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andelier hanging from the ceiling&#10;&#10;Description automatically generated">
            <a:extLst>
              <a:ext uri="{FF2B5EF4-FFF2-40B4-BE49-F238E27FC236}">
                <a16:creationId xmlns:a16="http://schemas.microsoft.com/office/drawing/2014/main" id="{2B6E969A-8684-A043-8644-D06EC57BBE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783" y="-1"/>
            <a:ext cx="2973961" cy="3383280"/>
          </a:xfrm>
          <a:prstGeom prst="rect">
            <a:avLst/>
          </a:prstGeom>
        </p:spPr>
      </p:pic>
      <p:pic>
        <p:nvPicPr>
          <p:cNvPr id="7" name="Picture 6" descr="A large glass window&#10;&#10;Description automatically generated">
            <a:extLst>
              <a:ext uri="{FF2B5EF4-FFF2-40B4-BE49-F238E27FC236}">
                <a16:creationId xmlns:a16="http://schemas.microsoft.com/office/drawing/2014/main" id="{1DA9A141-78A0-0740-A07B-624767286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197183" y="10"/>
            <a:ext cx="2994814" cy="3383270"/>
          </a:xfrm>
          <a:prstGeom prst="rect">
            <a:avLst/>
          </a:prstGeom>
        </p:spPr>
      </p:pic>
      <p:pic>
        <p:nvPicPr>
          <p:cNvPr id="11" name="Picture 10" descr="A picture containing indoor, building, table, large&#10;&#10;Description automatically generated">
            <a:extLst>
              <a:ext uri="{FF2B5EF4-FFF2-40B4-BE49-F238E27FC236}">
                <a16:creationId xmlns:a16="http://schemas.microsoft.com/office/drawing/2014/main" id="{58F5E8D3-85A1-9140-9678-54C8A3E2ED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781" y="3474722"/>
            <a:ext cx="6065862" cy="3383279"/>
          </a:xfrm>
          <a:prstGeom prst="rect">
            <a:avLst/>
          </a:prstGeom>
        </p:spPr>
      </p:pic>
      <p:pic>
        <p:nvPicPr>
          <p:cNvPr id="5" name="Content Placeholder 4" descr="A picture containing building, indoor, table, many&#10;&#10;Description automatically generated">
            <a:extLst>
              <a:ext uri="{FF2B5EF4-FFF2-40B4-BE49-F238E27FC236}">
                <a16:creationId xmlns:a16="http://schemas.microsoft.com/office/drawing/2014/main" id="{D1D1E6E1-5E72-BF4F-B4A2-7AAB479581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21" y="10"/>
            <a:ext cx="6065862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92B009-2A92-D241-85EF-F2B03F3A95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3759" y="6059382"/>
            <a:ext cx="628948" cy="733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21EC7D-DFA9-BD42-8E55-F57D0574BA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2193" y="2650023"/>
            <a:ext cx="628948" cy="733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204CC3-D443-7844-9DD0-C321D2B537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381" y="6075"/>
            <a:ext cx="628948" cy="733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87DB16-EC74-014D-AE2E-B5BD411BE8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164" y="6059382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2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F22959AD-8A1A-F340-AB5B-CAF43816C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6"/>
          <a:stretch/>
        </p:blipFill>
        <p:spPr>
          <a:xfrm>
            <a:off x="8552938" y="3316063"/>
            <a:ext cx="3405699" cy="3210036"/>
          </a:xfrm>
          <a:prstGeom prst="rect">
            <a:avLst/>
          </a:prstGeom>
        </p:spPr>
      </p:pic>
      <p:pic>
        <p:nvPicPr>
          <p:cNvPr id="9" name="Picture 8" descr="A picture containing indoor, table, chair, room&#10;&#10;Description automatically generated">
            <a:extLst>
              <a:ext uri="{FF2B5EF4-FFF2-40B4-BE49-F238E27FC236}">
                <a16:creationId xmlns:a16="http://schemas.microsoft.com/office/drawing/2014/main" id="{046624DD-E967-894E-916D-275E90468C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4151376" cy="6526099"/>
          </a:xfrm>
          <a:prstGeom prst="rect">
            <a:avLst/>
          </a:prstGeom>
        </p:spPr>
      </p:pic>
      <p:pic>
        <p:nvPicPr>
          <p:cNvPr id="7" name="Picture 6" descr="A large room&#10;&#10;Description automatically generated">
            <a:extLst>
              <a:ext uri="{FF2B5EF4-FFF2-40B4-BE49-F238E27FC236}">
                <a16:creationId xmlns:a16="http://schemas.microsoft.com/office/drawing/2014/main" id="{26FBF69A-FC99-1A4F-8546-BE8A8BE4F8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4276470" y="0"/>
            <a:ext cx="4151376" cy="6526098"/>
          </a:xfrm>
          <a:prstGeom prst="rect">
            <a:avLst/>
          </a:prstGeom>
        </p:spPr>
      </p:pic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73EA1023-6900-6B45-A534-2ACFBC6A7C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552939" y="0"/>
            <a:ext cx="3405698" cy="3147369"/>
          </a:xfrm>
          <a:prstGeom prst="rect">
            <a:avLst/>
          </a:prstGeom>
        </p:spPr>
      </p:pic>
      <p:pic>
        <p:nvPicPr>
          <p:cNvPr id="6" name="Picture 5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E94FA85E-369C-E449-BEB8-66EE37D40162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2571" y="5834274"/>
            <a:ext cx="467568" cy="540237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AFB9A209-D1ED-D94B-8118-069A2BCDD583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9844" y="5932796"/>
            <a:ext cx="467568" cy="540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5634D9-5949-B740-B2A0-A3F5B55E72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7185" y="2414113"/>
            <a:ext cx="628948" cy="733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CB2957-B966-E048-A759-8F454D6D48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9689" y="5737764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75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6C1F1A8B-DADE-0C41-B9E8-08D32320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044" y="2131494"/>
            <a:ext cx="4033415" cy="107899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spc="-100" dirty="0">
                <a:solidFill>
                  <a:schemeClr val="tx1"/>
                </a:solidFill>
                <a:latin typeface="Edwardian Script ITC" panose="030303020407070D0804" pitchFamily="66" charset="77"/>
              </a:rPr>
              <a:t>Banquet Hall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E53A539-3A84-B34A-852A-233AA722D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937" y="5170561"/>
            <a:ext cx="4501789" cy="9144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tx2"/>
                </a:solidFill>
                <a:latin typeface="Edwardian Script ITC" panose="030303020407070D0804" pitchFamily="66" charset="77"/>
              </a:rPr>
              <a:t>Convention Hall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1B2D39B-FF98-7544-A12B-5D16879245FB}"/>
              </a:ext>
            </a:extLst>
          </p:cNvPr>
          <p:cNvSpPr txBox="1">
            <a:spLocks/>
          </p:cNvSpPr>
          <p:nvPr/>
        </p:nvSpPr>
        <p:spPr>
          <a:xfrm>
            <a:off x="5108973" y="761998"/>
            <a:ext cx="2347913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Edwardian Script ITC" panose="030303020407070D0804" pitchFamily="66" charset="77"/>
                <a:cs typeface="Kunstler Script" panose="020F0502020204030204" pitchFamily="34" charset="0"/>
              </a:rPr>
              <a:t>Hotels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0AC965-78E3-F84B-8766-0F57FAD6A432}"/>
              </a:ext>
            </a:extLst>
          </p:cNvPr>
          <p:cNvSpPr txBox="1">
            <a:spLocks/>
          </p:cNvSpPr>
          <p:nvPr/>
        </p:nvSpPr>
        <p:spPr>
          <a:xfrm>
            <a:off x="5036682" y="3476064"/>
            <a:ext cx="4840408" cy="1078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7200" dirty="0">
                <a:solidFill>
                  <a:schemeClr val="tx2">
                    <a:lumMod val="75000"/>
                  </a:schemeClr>
                </a:solidFill>
                <a:latin typeface="Edwardian Script ITC" panose="030303020407070D0804" pitchFamily="66" charset="77"/>
                <a:cs typeface="Kunstler Script" panose="020F0502020204030204" pitchFamily="34" charset="0"/>
              </a:rPr>
              <a:t>Religious Places</a:t>
            </a:r>
          </a:p>
        </p:txBody>
      </p:sp>
    </p:spTree>
    <p:extLst>
      <p:ext uri="{BB962C8B-B14F-4D97-AF65-F5344CB8AC3E}">
        <p14:creationId xmlns:p14="http://schemas.microsoft.com/office/powerpoint/2010/main" val="1112812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20CEEF-027A-5B40-901C-E0309297BB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580" y="5282145"/>
            <a:ext cx="1115015" cy="11663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AA2163-B9EC-374A-BD34-E99D1ADAA476}"/>
              </a:ext>
            </a:extLst>
          </p:cNvPr>
          <p:cNvSpPr txBox="1">
            <a:spLocks/>
          </p:cNvSpPr>
          <p:nvPr/>
        </p:nvSpPr>
        <p:spPr>
          <a:xfrm>
            <a:off x="9206975" y="3977680"/>
            <a:ext cx="2680613" cy="55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Bellvue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Manor Banquet  &amp; Convention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C44A5-9A29-C94A-80DE-B64780BF65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273" y="1231360"/>
            <a:ext cx="1264297" cy="1132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772F7-B328-1F4D-BAA6-9E5BC455E4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90" y="3836527"/>
            <a:ext cx="1307605" cy="1307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4F713-A240-8E49-9FD1-C69335AC26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969" y="2719935"/>
            <a:ext cx="1835963" cy="799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C1A1F-58B0-0046-9112-390D859285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522" y="3395203"/>
            <a:ext cx="417518" cy="518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19D32-D0E2-BD44-B0F6-101CCA6B3E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322" y="3864004"/>
            <a:ext cx="1559045" cy="11663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16BAE5-051A-724C-B2C4-C8203971A98D}"/>
              </a:ext>
            </a:extLst>
          </p:cNvPr>
          <p:cNvSpPr/>
          <p:nvPr/>
        </p:nvSpPr>
        <p:spPr>
          <a:xfrm>
            <a:off x="175290" y="1458909"/>
            <a:ext cx="3200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Condensed"/>
                <a:hlinkClick r:id="rId8" tooltip="BAPS Shri Swaminarayan Mandir, Toronto, ON, Canad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BAPS Shri Swaminarayan Mandir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FA5216-8D34-9547-9787-6F264B53D1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768" y="723691"/>
            <a:ext cx="568754" cy="735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A937F-EE95-B74A-B5A2-525C1B9E6D5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03" y="2089524"/>
            <a:ext cx="3049519" cy="268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C5FC67-8C15-054F-BD58-53459C31ADE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45" y="2507550"/>
            <a:ext cx="3321167" cy="11047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6B59AD-425A-F141-84AB-5D62886C12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303" y="5496910"/>
            <a:ext cx="1177212" cy="767747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3C6F64C7-409C-6742-BE46-9AB03406CF6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784" y="1112068"/>
            <a:ext cx="1156031" cy="143347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198F42D-B73A-A341-9D5C-2E8A40231828}"/>
              </a:ext>
            </a:extLst>
          </p:cNvPr>
          <p:cNvSpPr txBox="1">
            <a:spLocks/>
          </p:cNvSpPr>
          <p:nvPr/>
        </p:nvSpPr>
        <p:spPr>
          <a:xfrm>
            <a:off x="3828699" y="118072"/>
            <a:ext cx="4335699" cy="643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Edwardian Script ITC" panose="030303020407070D0804" pitchFamily="66" charset="77"/>
                <a:cs typeface="Kunstler Script" panose="020F0502020204030204" pitchFamily="34" charset="0"/>
              </a:rPr>
              <a:t>Our Esteemed Clients</a:t>
            </a:r>
          </a:p>
        </p:txBody>
      </p:sp>
      <p:pic>
        <p:nvPicPr>
          <p:cNvPr id="17" name="Content Placeholder 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200E697-EBA9-5640-9A4B-352515CB4F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6915" y="2753496"/>
            <a:ext cx="2355558" cy="866570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037D0DE-9D99-E045-9075-0D218B7B302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452" y="5704164"/>
            <a:ext cx="2259775" cy="896391"/>
          </a:xfrm>
          <a:prstGeom prst="rect">
            <a:avLst/>
          </a:prstGeom>
        </p:spPr>
      </p:pic>
      <p:pic>
        <p:nvPicPr>
          <p:cNvPr id="19" name="Content Placeholder 3" descr="A picture containing sitting&#10;&#10;Description automatically generated">
            <a:extLst>
              <a:ext uri="{FF2B5EF4-FFF2-40B4-BE49-F238E27FC236}">
                <a16:creationId xmlns:a16="http://schemas.microsoft.com/office/drawing/2014/main" id="{878F9B34-180D-8F4B-8D03-6AF8E54CFDB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472" y="1141565"/>
            <a:ext cx="2496614" cy="886519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29A681-090E-F94A-A712-FEFB64BC76B0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454" y="4750781"/>
            <a:ext cx="2355557" cy="8492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0FB078-B9EF-5D40-96D1-1A84FBBF112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914" y="3768841"/>
            <a:ext cx="2344098" cy="82733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C57427-7D24-A245-9D34-63D3221DC82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18434" y="4927001"/>
            <a:ext cx="2363488" cy="648271"/>
          </a:xfrm>
          <a:prstGeom prst="rect">
            <a:avLst/>
          </a:prstGeom>
        </p:spPr>
      </p:pic>
      <p:pic>
        <p:nvPicPr>
          <p:cNvPr id="23" name="Picture 2" descr="site-logo">
            <a:hlinkClick r:id="rId20"/>
            <a:extLst>
              <a:ext uri="{FF2B5EF4-FFF2-40B4-BE49-F238E27FC236}">
                <a16:creationId xmlns:a16="http://schemas.microsoft.com/office/drawing/2014/main" id="{34E270E5-465B-C54F-B8B5-7D5263371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7476" y="2668750"/>
            <a:ext cx="2339610" cy="5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07AE4C-7F32-D749-B0A8-09B727CF5C29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186" y="3910009"/>
            <a:ext cx="2141615" cy="615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8B9C80-42DC-9248-949A-64B1FC78197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436" y="4932889"/>
            <a:ext cx="2220337" cy="6364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968A8-7DAB-324C-993D-202B3F88AFE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94435" y="5865344"/>
            <a:ext cx="2220338" cy="7352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664D92-7E06-4F4D-B6BC-210C742DD85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523" y="5754665"/>
            <a:ext cx="2363488" cy="7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13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FC6916-902C-8D3C-5158-521EF8ED58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3371" y="2450797"/>
            <a:ext cx="450947" cy="450947"/>
          </a:xfrm>
          <a:prstGeom prst="rect">
            <a:avLst/>
          </a:prstGeom>
        </p:spPr>
      </p:pic>
      <p:pic>
        <p:nvPicPr>
          <p:cNvPr id="3" name="Picture 2">
            <a:hlinkClick r:id="rId5">
              <a:snd r:embed="rId4" name="camera.wav"/>
            </a:hlinkClick>
            <a:extLst>
              <a:ext uri="{FF2B5EF4-FFF2-40B4-BE49-F238E27FC236}">
                <a16:creationId xmlns:a16="http://schemas.microsoft.com/office/drawing/2014/main" id="{80994DC9-C1BF-8BE4-463B-E4FA0A8F8E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714" y="3802363"/>
            <a:ext cx="456604" cy="456604"/>
          </a:xfrm>
          <a:prstGeom prst="rect">
            <a:avLst/>
          </a:prstGeom>
        </p:spPr>
      </p:pic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FBA2F730-9B08-4E76-485A-6CCA3E8097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247" y="3280945"/>
            <a:ext cx="436071" cy="535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A75DB-203C-FDC5-4C55-12C0DBC0ACB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3371" y="2901744"/>
            <a:ext cx="450947" cy="450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C1F236-8A5B-E263-F203-6CEEA15BED6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3371" y="1999851"/>
            <a:ext cx="450947" cy="450947"/>
          </a:xfrm>
          <a:prstGeom prst="rect">
            <a:avLst/>
          </a:prstGeom>
        </p:spPr>
      </p:pic>
      <p:sp>
        <p:nvSpPr>
          <p:cNvPr id="10" name="Google Shape;14220;p87">
            <a:extLst>
              <a:ext uri="{FF2B5EF4-FFF2-40B4-BE49-F238E27FC236}">
                <a16:creationId xmlns:a16="http://schemas.microsoft.com/office/drawing/2014/main" id="{80467AD9-BA39-75B7-6B12-FBA373248BF9}"/>
              </a:ext>
            </a:extLst>
          </p:cNvPr>
          <p:cNvSpPr/>
          <p:nvPr/>
        </p:nvSpPr>
        <p:spPr>
          <a:xfrm>
            <a:off x="6620074" y="4761142"/>
            <a:ext cx="413569" cy="473492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" name="Google Shape;14239;p87">
            <a:extLst>
              <a:ext uri="{FF2B5EF4-FFF2-40B4-BE49-F238E27FC236}">
                <a16:creationId xmlns:a16="http://schemas.microsoft.com/office/drawing/2014/main" id="{E9BA7E2E-9248-ED61-E681-8D0F172B8EA7}"/>
              </a:ext>
            </a:extLst>
          </p:cNvPr>
          <p:cNvGrpSpPr/>
          <p:nvPr/>
        </p:nvGrpSpPr>
        <p:grpSpPr>
          <a:xfrm>
            <a:off x="8020270" y="4761174"/>
            <a:ext cx="413988" cy="472969"/>
            <a:chOff x="4201447" y="3817349"/>
            <a:chExt cx="346024" cy="345674"/>
          </a:xfrm>
          <a:solidFill>
            <a:srgbClr val="FFFFFF"/>
          </a:solidFill>
        </p:grpSpPr>
        <p:sp>
          <p:nvSpPr>
            <p:cNvPr id="12" name="Google Shape;14240;p87">
              <a:extLst>
                <a:ext uri="{FF2B5EF4-FFF2-40B4-BE49-F238E27FC236}">
                  <a16:creationId xmlns:a16="http://schemas.microsoft.com/office/drawing/2014/main" id="{68F7901B-FD41-1341-5A76-03C7F3A4890F}"/>
                </a:ext>
              </a:extLst>
            </p:cNvPr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4241;p87">
              <a:extLst>
                <a:ext uri="{FF2B5EF4-FFF2-40B4-BE49-F238E27FC236}">
                  <a16:creationId xmlns:a16="http://schemas.microsoft.com/office/drawing/2014/main" id="{B03FC728-CD0A-8C53-39DE-DF780857A7D8}"/>
                </a:ext>
              </a:extLst>
            </p:cNvPr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" name="Google Shape;14246;p87">
            <a:extLst>
              <a:ext uri="{FF2B5EF4-FFF2-40B4-BE49-F238E27FC236}">
                <a16:creationId xmlns:a16="http://schemas.microsoft.com/office/drawing/2014/main" id="{7A2BC04B-7867-8EA2-1AA9-2F69DA8B89A4}"/>
              </a:ext>
            </a:extLst>
          </p:cNvPr>
          <p:cNvGrpSpPr/>
          <p:nvPr/>
        </p:nvGrpSpPr>
        <p:grpSpPr>
          <a:xfrm>
            <a:off x="8490465" y="4743212"/>
            <a:ext cx="413531" cy="472969"/>
            <a:chOff x="5549861" y="3817349"/>
            <a:chExt cx="345642" cy="345674"/>
          </a:xfrm>
          <a:solidFill>
            <a:srgbClr val="FFFFFF"/>
          </a:solidFill>
        </p:grpSpPr>
        <p:sp>
          <p:nvSpPr>
            <p:cNvPr id="16" name="Google Shape;14247;p87">
              <a:extLst>
                <a:ext uri="{FF2B5EF4-FFF2-40B4-BE49-F238E27FC236}">
                  <a16:creationId xmlns:a16="http://schemas.microsoft.com/office/drawing/2014/main" id="{0C42E0DA-343A-7F3E-3554-AFC57B86BF9C}"/>
                </a:ext>
              </a:extLst>
            </p:cNvPr>
            <p:cNvSpPr/>
            <p:nvPr/>
          </p:nvSpPr>
          <p:spPr>
            <a:xfrm>
              <a:off x="5549861" y="3817349"/>
              <a:ext cx="345642" cy="345674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334"/>
                  </a:moveTo>
                  <a:cubicBezTo>
                    <a:pt x="8239" y="334"/>
                    <a:pt x="10513" y="2608"/>
                    <a:pt x="10513" y="5430"/>
                  </a:cubicBezTo>
                  <a:cubicBezTo>
                    <a:pt x="10513" y="8240"/>
                    <a:pt x="8227" y="10514"/>
                    <a:pt x="5429" y="10514"/>
                  </a:cubicBezTo>
                  <a:cubicBezTo>
                    <a:pt x="2619" y="10514"/>
                    <a:pt x="333" y="8240"/>
                    <a:pt x="333" y="5430"/>
                  </a:cubicBezTo>
                  <a:cubicBezTo>
                    <a:pt x="333" y="2608"/>
                    <a:pt x="2619" y="334"/>
                    <a:pt x="5429" y="334"/>
                  </a:cubicBezTo>
                  <a:close/>
                  <a:moveTo>
                    <a:pt x="5429" y="1"/>
                  </a:moveTo>
                  <a:cubicBezTo>
                    <a:pt x="3989" y="1"/>
                    <a:pt x="2619" y="560"/>
                    <a:pt x="1584" y="1584"/>
                  </a:cubicBezTo>
                  <a:cubicBezTo>
                    <a:pt x="560" y="2620"/>
                    <a:pt x="0" y="3989"/>
                    <a:pt x="0" y="5430"/>
                  </a:cubicBezTo>
                  <a:cubicBezTo>
                    <a:pt x="0" y="6871"/>
                    <a:pt x="560" y="8240"/>
                    <a:pt x="1584" y="9264"/>
                  </a:cubicBezTo>
                  <a:cubicBezTo>
                    <a:pt x="2619" y="10300"/>
                    <a:pt x="3989" y="10859"/>
                    <a:pt x="5429" y="10859"/>
                  </a:cubicBezTo>
                  <a:cubicBezTo>
                    <a:pt x="6870" y="10859"/>
                    <a:pt x="8239" y="10300"/>
                    <a:pt x="9263" y="9264"/>
                  </a:cubicBezTo>
                  <a:cubicBezTo>
                    <a:pt x="10299" y="8240"/>
                    <a:pt x="10859" y="6871"/>
                    <a:pt x="10859" y="5430"/>
                  </a:cubicBezTo>
                  <a:cubicBezTo>
                    <a:pt x="10859" y="3989"/>
                    <a:pt x="10299" y="2620"/>
                    <a:pt x="9263" y="1584"/>
                  </a:cubicBezTo>
                  <a:cubicBezTo>
                    <a:pt x="8239" y="560"/>
                    <a:pt x="6870" y="1"/>
                    <a:pt x="5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4248;p87">
              <a:extLst>
                <a:ext uri="{FF2B5EF4-FFF2-40B4-BE49-F238E27FC236}">
                  <a16:creationId xmlns:a16="http://schemas.microsoft.com/office/drawing/2014/main" id="{22F335E0-E16F-1946-8FBE-0EEAEBE90452}"/>
                </a:ext>
              </a:extLst>
            </p:cNvPr>
            <p:cNvSpPr/>
            <p:nvPr/>
          </p:nvSpPr>
          <p:spPr>
            <a:xfrm>
              <a:off x="5590763" y="3890208"/>
              <a:ext cx="262661" cy="200052"/>
            </a:xfrm>
            <a:custGeom>
              <a:avLst/>
              <a:gdLst/>
              <a:ahLst/>
              <a:cxnLst/>
              <a:rect l="l" t="t" r="r" b="b"/>
              <a:pathLst>
                <a:path w="8252" h="6285" extrusionOk="0">
                  <a:moveTo>
                    <a:pt x="4123" y="1"/>
                  </a:moveTo>
                  <a:cubicBezTo>
                    <a:pt x="3010" y="1"/>
                    <a:pt x="1900" y="63"/>
                    <a:pt x="799" y="188"/>
                  </a:cubicBezTo>
                  <a:cubicBezTo>
                    <a:pt x="513" y="224"/>
                    <a:pt x="287" y="450"/>
                    <a:pt x="239" y="712"/>
                  </a:cubicBezTo>
                  <a:cubicBezTo>
                    <a:pt x="1" y="2319"/>
                    <a:pt x="1" y="3963"/>
                    <a:pt x="239" y="5570"/>
                  </a:cubicBezTo>
                  <a:cubicBezTo>
                    <a:pt x="287" y="5844"/>
                    <a:pt x="513" y="6058"/>
                    <a:pt x="799" y="6082"/>
                  </a:cubicBezTo>
                  <a:cubicBezTo>
                    <a:pt x="1894" y="6201"/>
                    <a:pt x="3013" y="6284"/>
                    <a:pt x="4132" y="6284"/>
                  </a:cubicBezTo>
                  <a:cubicBezTo>
                    <a:pt x="4609" y="6284"/>
                    <a:pt x="5085" y="6260"/>
                    <a:pt x="5561" y="6249"/>
                  </a:cubicBezTo>
                  <a:cubicBezTo>
                    <a:pt x="5644" y="6249"/>
                    <a:pt x="5716" y="6177"/>
                    <a:pt x="5716" y="6070"/>
                  </a:cubicBezTo>
                  <a:cubicBezTo>
                    <a:pt x="5716" y="5963"/>
                    <a:pt x="5633" y="5891"/>
                    <a:pt x="5537" y="5891"/>
                  </a:cubicBezTo>
                  <a:cubicBezTo>
                    <a:pt x="5051" y="5914"/>
                    <a:pt x="4564" y="5925"/>
                    <a:pt x="4076" y="5925"/>
                  </a:cubicBezTo>
                  <a:cubicBezTo>
                    <a:pt x="2998" y="5925"/>
                    <a:pt x="1916" y="5868"/>
                    <a:pt x="834" y="5737"/>
                  </a:cubicBezTo>
                  <a:cubicBezTo>
                    <a:pt x="715" y="5725"/>
                    <a:pt x="620" y="5641"/>
                    <a:pt x="596" y="5498"/>
                  </a:cubicBezTo>
                  <a:cubicBezTo>
                    <a:pt x="382" y="3927"/>
                    <a:pt x="382" y="2319"/>
                    <a:pt x="596" y="736"/>
                  </a:cubicBezTo>
                  <a:cubicBezTo>
                    <a:pt x="620" y="617"/>
                    <a:pt x="715" y="522"/>
                    <a:pt x="834" y="498"/>
                  </a:cubicBezTo>
                  <a:cubicBezTo>
                    <a:pt x="1942" y="379"/>
                    <a:pt x="3037" y="319"/>
                    <a:pt x="4144" y="319"/>
                  </a:cubicBezTo>
                  <a:cubicBezTo>
                    <a:pt x="5240" y="319"/>
                    <a:pt x="6347" y="379"/>
                    <a:pt x="7442" y="498"/>
                  </a:cubicBezTo>
                  <a:cubicBezTo>
                    <a:pt x="7561" y="522"/>
                    <a:pt x="7669" y="605"/>
                    <a:pt x="7680" y="736"/>
                  </a:cubicBezTo>
                  <a:cubicBezTo>
                    <a:pt x="7907" y="2319"/>
                    <a:pt x="7907" y="3927"/>
                    <a:pt x="7680" y="5498"/>
                  </a:cubicBezTo>
                  <a:cubicBezTo>
                    <a:pt x="7669" y="5617"/>
                    <a:pt x="7561" y="5725"/>
                    <a:pt x="7442" y="5737"/>
                  </a:cubicBezTo>
                  <a:cubicBezTo>
                    <a:pt x="7085" y="5784"/>
                    <a:pt x="6752" y="5820"/>
                    <a:pt x="6395" y="5844"/>
                  </a:cubicBezTo>
                  <a:cubicBezTo>
                    <a:pt x="6299" y="5844"/>
                    <a:pt x="6228" y="5927"/>
                    <a:pt x="6228" y="6010"/>
                  </a:cubicBezTo>
                  <a:cubicBezTo>
                    <a:pt x="6228" y="6110"/>
                    <a:pt x="6299" y="6178"/>
                    <a:pt x="6386" y="6178"/>
                  </a:cubicBezTo>
                  <a:cubicBezTo>
                    <a:pt x="6393" y="6178"/>
                    <a:pt x="6399" y="6178"/>
                    <a:pt x="6406" y="6177"/>
                  </a:cubicBezTo>
                  <a:cubicBezTo>
                    <a:pt x="6764" y="6141"/>
                    <a:pt x="7121" y="6118"/>
                    <a:pt x="7478" y="6070"/>
                  </a:cubicBezTo>
                  <a:cubicBezTo>
                    <a:pt x="7764" y="6034"/>
                    <a:pt x="7978" y="5820"/>
                    <a:pt x="8026" y="5546"/>
                  </a:cubicBezTo>
                  <a:cubicBezTo>
                    <a:pt x="8252" y="3963"/>
                    <a:pt x="8252" y="2319"/>
                    <a:pt x="8014" y="712"/>
                  </a:cubicBezTo>
                  <a:cubicBezTo>
                    <a:pt x="7966" y="426"/>
                    <a:pt x="7740" y="224"/>
                    <a:pt x="7466" y="188"/>
                  </a:cubicBezTo>
                  <a:cubicBezTo>
                    <a:pt x="6353" y="63"/>
                    <a:pt x="5237" y="1"/>
                    <a:pt x="4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4249;p87">
              <a:extLst>
                <a:ext uri="{FF2B5EF4-FFF2-40B4-BE49-F238E27FC236}">
                  <a16:creationId xmlns:a16="http://schemas.microsoft.com/office/drawing/2014/main" id="{0F041B09-832E-5675-160E-28E542FEBDB1}"/>
                </a:ext>
              </a:extLst>
            </p:cNvPr>
            <p:cNvSpPr/>
            <p:nvPr/>
          </p:nvSpPr>
          <p:spPr>
            <a:xfrm>
              <a:off x="5680587" y="3935024"/>
              <a:ext cx="105389" cy="110514"/>
            </a:xfrm>
            <a:custGeom>
              <a:avLst/>
              <a:gdLst/>
              <a:ahLst/>
              <a:cxnLst/>
              <a:rect l="l" t="t" r="r" b="b"/>
              <a:pathLst>
                <a:path w="3311" h="3472" extrusionOk="0">
                  <a:moveTo>
                    <a:pt x="334" y="447"/>
                  </a:moveTo>
                  <a:lnTo>
                    <a:pt x="2763" y="1733"/>
                  </a:lnTo>
                  <a:lnTo>
                    <a:pt x="334" y="3007"/>
                  </a:lnTo>
                  <a:lnTo>
                    <a:pt x="334" y="447"/>
                  </a:lnTo>
                  <a:close/>
                  <a:moveTo>
                    <a:pt x="163" y="1"/>
                  </a:moveTo>
                  <a:cubicBezTo>
                    <a:pt x="135" y="1"/>
                    <a:pt x="108" y="7"/>
                    <a:pt x="84" y="18"/>
                  </a:cubicBezTo>
                  <a:cubicBezTo>
                    <a:pt x="36" y="54"/>
                    <a:pt x="1" y="114"/>
                    <a:pt x="1" y="173"/>
                  </a:cubicBezTo>
                  <a:lnTo>
                    <a:pt x="1" y="3293"/>
                  </a:lnTo>
                  <a:cubicBezTo>
                    <a:pt x="1" y="3352"/>
                    <a:pt x="24" y="3412"/>
                    <a:pt x="84" y="3447"/>
                  </a:cubicBezTo>
                  <a:cubicBezTo>
                    <a:pt x="120" y="3459"/>
                    <a:pt x="144" y="3471"/>
                    <a:pt x="179" y="3471"/>
                  </a:cubicBezTo>
                  <a:cubicBezTo>
                    <a:pt x="203" y="3471"/>
                    <a:pt x="239" y="3471"/>
                    <a:pt x="251" y="3459"/>
                  </a:cubicBezTo>
                  <a:lnTo>
                    <a:pt x="3227" y="1900"/>
                  </a:lnTo>
                  <a:cubicBezTo>
                    <a:pt x="3287" y="1864"/>
                    <a:pt x="3311" y="1804"/>
                    <a:pt x="3311" y="1745"/>
                  </a:cubicBezTo>
                  <a:cubicBezTo>
                    <a:pt x="3311" y="1673"/>
                    <a:pt x="3287" y="1614"/>
                    <a:pt x="3227" y="1578"/>
                  </a:cubicBezTo>
                  <a:lnTo>
                    <a:pt x="251" y="18"/>
                  </a:lnTo>
                  <a:cubicBezTo>
                    <a:pt x="221" y="7"/>
                    <a:pt x="19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9" name="Picture 1">
            <a:extLst>
              <a:ext uri="{FF2B5EF4-FFF2-40B4-BE49-F238E27FC236}">
                <a16:creationId xmlns:a16="http://schemas.microsoft.com/office/drawing/2014/main" id="{897E92CD-2901-6859-815B-DDCD38B7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256" y="2040149"/>
            <a:ext cx="2569201" cy="328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Google Shape;169;p22">
            <a:extLst>
              <a:ext uri="{FF2B5EF4-FFF2-40B4-BE49-F238E27FC236}">
                <a16:creationId xmlns:a16="http://schemas.microsoft.com/office/drawing/2014/main" id="{F36A6F1A-D3AE-9816-2173-5687E5D5BBF1}"/>
              </a:ext>
            </a:extLst>
          </p:cNvPr>
          <p:cNvSpPr txBox="1">
            <a:spLocks/>
          </p:cNvSpPr>
          <p:nvPr/>
        </p:nvSpPr>
        <p:spPr>
          <a:xfrm>
            <a:off x="1615536" y="5365015"/>
            <a:ext cx="2454232" cy="8288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533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ank Ruhl Libre"/>
                <a:cs typeface="Frank Ruhl Libre"/>
                <a:sym typeface="Frank Ruhl Libre"/>
              </a:rPr>
              <a:t>Unit #9, 1200 Derry Rd E. Mississauga, ON L5T1B6</a:t>
            </a:r>
          </a:p>
        </p:txBody>
      </p:sp>
      <p:sp>
        <p:nvSpPr>
          <p:cNvPr id="21" name="Google Shape;169;p22">
            <a:extLst>
              <a:ext uri="{FF2B5EF4-FFF2-40B4-BE49-F238E27FC236}">
                <a16:creationId xmlns:a16="http://schemas.microsoft.com/office/drawing/2014/main" id="{80CF18E1-ED34-5187-16D2-0292AA940605}"/>
              </a:ext>
            </a:extLst>
          </p:cNvPr>
          <p:cNvSpPr txBox="1">
            <a:spLocks/>
          </p:cNvSpPr>
          <p:nvPr/>
        </p:nvSpPr>
        <p:spPr>
          <a:xfrm>
            <a:off x="5211415" y="6310946"/>
            <a:ext cx="2835356" cy="5470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SzPts val="1400"/>
              <a:buNone/>
            </a:pPr>
            <a:r>
              <a:rPr lang="en-US" sz="1867" dirty="0">
                <a:solidFill>
                  <a:srgbClr val="002060"/>
                </a:solidFill>
                <a:highlight>
                  <a:srgbClr val="FFFFFF"/>
                </a:highlight>
                <a:latin typeface="Frank Ruhl Libre"/>
                <a:cs typeface="Frank Ruhl Libre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franchise@roycelight.com</a:t>
            </a:r>
            <a:r>
              <a:rPr lang="en-US" sz="1867" dirty="0">
                <a:solidFill>
                  <a:srgbClr val="002060"/>
                </a:solidFill>
                <a:highlight>
                  <a:srgbClr val="FFFFFF"/>
                </a:highlight>
                <a:latin typeface="Frank Ruhl Libre"/>
                <a:cs typeface="Frank Ruhl Libre"/>
              </a:rPr>
              <a:t>        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297317E-039E-8DEE-DD95-24E5795FA1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818" y="6370789"/>
            <a:ext cx="422393" cy="4223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EC2957-0D49-C232-506A-B938A53AD1A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110" r="9944"/>
          <a:stretch/>
        </p:blipFill>
        <p:spPr>
          <a:xfrm>
            <a:off x="4715818" y="2040150"/>
            <a:ext cx="2569201" cy="32888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F5D37A-D045-F3C0-B3F8-D0BDED13A4E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89" t="3711" r="5496" b="8735"/>
          <a:stretch/>
        </p:blipFill>
        <p:spPr>
          <a:xfrm>
            <a:off x="7815966" y="2040150"/>
            <a:ext cx="2569201" cy="32888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Google Shape;169;p22">
            <a:extLst>
              <a:ext uri="{FF2B5EF4-FFF2-40B4-BE49-F238E27FC236}">
                <a16:creationId xmlns:a16="http://schemas.microsoft.com/office/drawing/2014/main" id="{0CEBDF64-174B-9AD0-9459-27136BCDDAF4}"/>
              </a:ext>
            </a:extLst>
          </p:cNvPr>
          <p:cNvSpPr txBox="1">
            <a:spLocks/>
          </p:cNvSpPr>
          <p:nvPr/>
        </p:nvSpPr>
        <p:spPr>
          <a:xfrm>
            <a:off x="4682056" y="5434747"/>
            <a:ext cx="2569201" cy="81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ank Ruhl Libre"/>
                <a:cs typeface="Frank Ruhl Libre"/>
                <a:sym typeface="Frank Ruhl Libre"/>
              </a:rPr>
              <a:t>Unit #9, 31 Progress Ave.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ank Ruhl Libre"/>
                <a:cs typeface="Frank Ruhl Libre"/>
                <a:sym typeface="Frank Ruhl Libre"/>
              </a:rPr>
              <a:t>Scarborough, ON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ank Ruhl Libre"/>
                <a:cs typeface="Frank Ruhl Libre"/>
                <a:sym typeface="Frank Ruhl Libre"/>
              </a:rPr>
              <a:t>M1P4S6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5C2C40F-36F4-DDCF-A122-F9D3A1A5DEE5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427613" y="367815"/>
            <a:ext cx="1108655" cy="1108655"/>
          </a:xfrm>
          <a:prstGeom prst="rect">
            <a:avLst/>
          </a:prstGeom>
        </p:spPr>
      </p:pic>
      <p:sp>
        <p:nvSpPr>
          <p:cNvPr id="27" name="Google Shape;169;p22">
            <a:extLst>
              <a:ext uri="{FF2B5EF4-FFF2-40B4-BE49-F238E27FC236}">
                <a16:creationId xmlns:a16="http://schemas.microsoft.com/office/drawing/2014/main" id="{880D33F0-519E-3BB2-D25D-5CA0FB938EBE}"/>
              </a:ext>
            </a:extLst>
          </p:cNvPr>
          <p:cNvSpPr txBox="1">
            <a:spLocks/>
          </p:cNvSpPr>
          <p:nvPr/>
        </p:nvSpPr>
        <p:spPr>
          <a:xfrm>
            <a:off x="1762582" y="6286363"/>
            <a:ext cx="2160140" cy="5470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SzPts val="1400"/>
              <a:buNone/>
            </a:pPr>
            <a:r>
              <a:rPr lang="en-US" sz="1867" b="1" dirty="0">
                <a:solidFill>
                  <a:srgbClr val="002060"/>
                </a:solidFill>
                <a:highlight>
                  <a:srgbClr val="FFFFFF"/>
                </a:highlight>
                <a:latin typeface="Frank Ruhl Libre"/>
                <a:cs typeface="Frank Ruhl Libre"/>
                <a:sym typeface="IBM Plex Sans Condensed"/>
              </a:rPr>
              <a:t>        </a:t>
            </a:r>
            <a:r>
              <a:rPr lang="en-US" sz="1867" dirty="0">
                <a:solidFill>
                  <a:srgbClr val="002060"/>
                </a:solidFill>
                <a:highlight>
                  <a:srgbClr val="FFFFFF"/>
                </a:highlight>
                <a:latin typeface="Frank Ruhl Libre"/>
                <a:cs typeface="Frank Ruhl Libre"/>
              </a:rPr>
              <a:t>647 927 6923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296342-1DD8-A871-AE58-67611801A1C0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256" y="6335116"/>
            <a:ext cx="422393" cy="422393"/>
          </a:xfrm>
          <a:prstGeom prst="rect">
            <a:avLst/>
          </a:prstGeom>
        </p:spPr>
      </p:pic>
      <p:sp>
        <p:nvSpPr>
          <p:cNvPr id="29" name="Google Shape;169;p22">
            <a:hlinkClick r:id="rId18"/>
            <a:extLst>
              <a:ext uri="{FF2B5EF4-FFF2-40B4-BE49-F238E27FC236}">
                <a16:creationId xmlns:a16="http://schemas.microsoft.com/office/drawing/2014/main" id="{5F024494-E1EC-F53E-DB2D-427489F336F6}"/>
              </a:ext>
            </a:extLst>
          </p:cNvPr>
          <p:cNvSpPr txBox="1">
            <a:spLocks/>
          </p:cNvSpPr>
          <p:nvPr/>
        </p:nvSpPr>
        <p:spPr>
          <a:xfrm>
            <a:off x="4886585" y="1405371"/>
            <a:ext cx="2160140" cy="5470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SzPts val="1400"/>
              <a:buNone/>
            </a:pPr>
            <a:r>
              <a:rPr lang="en-US" sz="1867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ank Ruhl Libre"/>
                <a:cs typeface="Frank Ruhl Libre"/>
              </a:rPr>
              <a:t>www.roycelight.com</a:t>
            </a:r>
            <a:endParaRPr lang="en-US" sz="1867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FF"/>
              </a:highlight>
              <a:latin typeface="Frank Ruhl Libre"/>
              <a:cs typeface="Frank Ruhl Libre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3EB1531-7882-FE02-6515-D33AC117C4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44931" y="2611335"/>
            <a:ext cx="1907780" cy="3939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B8A16FD-AA2E-F72E-EDE3-BA59665FF121}"/>
              </a:ext>
            </a:extLst>
          </p:cNvPr>
          <p:cNvSpPr/>
          <p:nvPr/>
        </p:nvSpPr>
        <p:spPr>
          <a:xfrm>
            <a:off x="7827255" y="3374937"/>
            <a:ext cx="1889139" cy="16482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34EE38-B2C0-BD4C-7CBD-08A5E8BE48F1}"/>
              </a:ext>
            </a:extLst>
          </p:cNvPr>
          <p:cNvSpPr txBox="1"/>
          <p:nvPr/>
        </p:nvSpPr>
        <p:spPr>
          <a:xfrm>
            <a:off x="8108100" y="3315559"/>
            <a:ext cx="146802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ROYCE</a:t>
            </a:r>
            <a:r>
              <a:rPr lang="en-US" sz="10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Lighting</a:t>
            </a:r>
          </a:p>
        </p:txBody>
      </p:sp>
      <p:sp>
        <p:nvSpPr>
          <p:cNvPr id="33" name="Google Shape;169;p22">
            <a:extLst>
              <a:ext uri="{FF2B5EF4-FFF2-40B4-BE49-F238E27FC236}">
                <a16:creationId xmlns:a16="http://schemas.microsoft.com/office/drawing/2014/main" id="{7B27F644-EA36-59F4-4AD8-F6C36148B6C8}"/>
              </a:ext>
            </a:extLst>
          </p:cNvPr>
          <p:cNvSpPr txBox="1">
            <a:spLocks/>
          </p:cNvSpPr>
          <p:nvPr/>
        </p:nvSpPr>
        <p:spPr>
          <a:xfrm>
            <a:off x="7743357" y="5434747"/>
            <a:ext cx="2569201" cy="81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ank Ruhl Libre"/>
                <a:cs typeface="Frank Ruhl Libre"/>
                <a:sym typeface="Frank Ruhl Libre"/>
              </a:rPr>
              <a:t>Unit #11, 201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ank Ruhl Libre"/>
                <a:cs typeface="Frank Ruhl Libre"/>
                <a:sym typeface="Frank Ruhl Libre"/>
              </a:rPr>
              <a:t>Milway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ank Ruhl Libre"/>
                <a:cs typeface="Frank Ruhl Libre"/>
                <a:sym typeface="Frank Ruhl Libre"/>
              </a:rPr>
              <a:t> Ave.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ank Ruhl Libre"/>
                <a:cs typeface="Frank Ruhl Libre"/>
                <a:sym typeface="Frank Ruhl Libre"/>
              </a:rPr>
              <a:t>Vaughan, ON </a:t>
            </a:r>
          </a:p>
          <a:p>
            <a:pPr indent="0" algn="ctr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Frank Ruhl Libre"/>
                <a:cs typeface="Frank Ruhl Libre"/>
                <a:sym typeface="Frank Ruhl Libre"/>
              </a:rPr>
              <a:t>L4K5K8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BB65CF-50AA-F01E-9D23-D84C1844BC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65746" y="4437861"/>
            <a:ext cx="1439540" cy="8637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194641"/>
      </p:ext>
    </p:extLst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955B92E-C6CD-47A7-9B08-CC6308960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lstStyle/>
          <a:p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3" name="Picture 12" descr="A picture containing building, water, front, clock&#10;&#10;Description automatically generated">
            <a:extLst>
              <a:ext uri="{FF2B5EF4-FFF2-40B4-BE49-F238E27FC236}">
                <a16:creationId xmlns:a16="http://schemas.microsoft.com/office/drawing/2014/main" id="{23B452B7-EBA6-9A4E-AA36-19C2A4D39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864" y="10"/>
            <a:ext cx="2973617" cy="3374126"/>
          </a:xfrm>
          <a:prstGeom prst="rect">
            <a:avLst/>
          </a:prstGeom>
        </p:spPr>
      </p:pic>
      <p:pic>
        <p:nvPicPr>
          <p:cNvPr id="15" name="Picture 14" descr="A picture containing object, candelabra, water&#10;&#10;Description automatically generated">
            <a:extLst>
              <a:ext uri="{FF2B5EF4-FFF2-40B4-BE49-F238E27FC236}">
                <a16:creationId xmlns:a16="http://schemas.microsoft.com/office/drawing/2014/main" id="{D0BB6D1B-1D4A-494F-94BB-01C791C8C9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4209" y="9143"/>
            <a:ext cx="2954744" cy="3374136"/>
          </a:xfrm>
          <a:prstGeom prst="rect">
            <a:avLst/>
          </a:prstGeom>
        </p:spPr>
      </p:pic>
      <p:pic>
        <p:nvPicPr>
          <p:cNvPr id="17" name="Picture 16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515DF46F-AB34-E843-99AC-4F73CD138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777" y="3483865"/>
            <a:ext cx="6041135" cy="3364991"/>
          </a:xfrm>
          <a:prstGeom prst="rect">
            <a:avLst/>
          </a:prstGeom>
        </p:spPr>
      </p:pic>
      <p:pic>
        <p:nvPicPr>
          <p:cNvPr id="7" name="Content Placeholder 6" descr="A picture containing chandelier, lit, object, front&#10;&#10;Description automatically generated">
            <a:extLst>
              <a:ext uri="{FF2B5EF4-FFF2-40B4-BE49-F238E27FC236}">
                <a16:creationId xmlns:a16="http://schemas.microsoft.com/office/drawing/2014/main" id="{674F9728-8694-5641-8A60-4651087948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3"/>
            <a:ext cx="6049048" cy="68579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15AB56F-D201-2D48-AEEE-058C0AB2DD58}"/>
                  </a:ext>
                </a:extLst>
              </p14:cNvPr>
              <p14:cNvContentPartPr/>
              <p14:nvPr/>
            </p14:nvContentPartPr>
            <p14:xfrm>
              <a:off x="5306062" y="6134985"/>
              <a:ext cx="578160" cy="55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15AB56F-D201-2D48-AEEE-058C0AB2DD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7422" y="6125985"/>
                <a:ext cx="595800" cy="57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27032F0-8050-0148-AAD6-03B87A27D35D}"/>
              </a:ext>
            </a:extLst>
          </p:cNvPr>
          <p:cNvGrpSpPr/>
          <p:nvPr/>
        </p:nvGrpSpPr>
        <p:grpSpPr>
          <a:xfrm>
            <a:off x="5356481" y="6189670"/>
            <a:ext cx="508680" cy="515160"/>
            <a:chOff x="5356481" y="6189670"/>
            <a:chExt cx="508680" cy="51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EEBAC66-701C-EF4F-8D53-BDEAFEFD8E99}"/>
                    </a:ext>
                  </a:extLst>
                </p14:cNvPr>
                <p14:cNvContentPartPr/>
                <p14:nvPr/>
              </p14:nvContentPartPr>
              <p14:xfrm>
                <a:off x="5495081" y="6219910"/>
                <a:ext cx="308880" cy="271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EEBAC66-701C-EF4F-8D53-BDEAFEFD8E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86081" y="6211270"/>
                  <a:ext cx="3265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6B65029-52A5-1340-AA85-E876827CC3C5}"/>
                    </a:ext>
                  </a:extLst>
                </p14:cNvPr>
                <p14:cNvContentPartPr/>
                <p14:nvPr/>
              </p14:nvContentPartPr>
              <p14:xfrm>
                <a:off x="5635121" y="6225310"/>
                <a:ext cx="207000" cy="327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6B65029-52A5-1340-AA85-E876827CC3C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26121" y="6216670"/>
                  <a:ext cx="22464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7115FDE-D2F5-0E4B-AD74-B1DFF9B0AE99}"/>
                    </a:ext>
                  </a:extLst>
                </p14:cNvPr>
                <p14:cNvContentPartPr/>
                <p14:nvPr/>
              </p14:nvContentPartPr>
              <p14:xfrm>
                <a:off x="5356481" y="6189670"/>
                <a:ext cx="508680" cy="515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7115FDE-D2F5-0E4B-AD74-B1DFF9B0AE9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20481" y="6153670"/>
                  <a:ext cx="580320" cy="58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CA57D49-63A9-CC46-A9B3-933F86D5BF12}"/>
                  </a:ext>
                </a:extLst>
              </p14:cNvPr>
              <p14:cNvContentPartPr/>
              <p14:nvPr/>
            </p14:nvContentPartPr>
            <p14:xfrm>
              <a:off x="5321561" y="6156550"/>
              <a:ext cx="545760" cy="538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CA57D49-63A9-CC46-A9B3-933F86D5BF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85561" y="6120550"/>
                <a:ext cx="617400" cy="61056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 descr="A picture containing food&#10;&#10;Description automatically generated">
            <a:hlinkHover r:id="" action="ppaction://noaction" highlightClick="1">
              <a:snd r:embed="rId16" name="explode.wav"/>
            </a:hlinkHover>
            <a:extLst>
              <a:ext uri="{FF2B5EF4-FFF2-40B4-BE49-F238E27FC236}">
                <a16:creationId xmlns:a16="http://schemas.microsoft.com/office/drawing/2014/main" id="{57FE554C-D6B5-364B-AB15-1C7BE2C49184}"/>
              </a:ext>
            </a:extLst>
          </p:cNvPr>
          <p:cNvPicPr/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5296" y="2833899"/>
            <a:ext cx="467568" cy="540237"/>
          </a:xfrm>
          <a:prstGeom prst="rect">
            <a:avLst/>
          </a:prstGeom>
        </p:spPr>
      </p:pic>
      <p:pic>
        <p:nvPicPr>
          <p:cNvPr id="23" name="Picture 22" descr="A picture containing food&#10;&#10;Description automatically generated">
            <a:hlinkHover r:id="" action="ppaction://noaction" highlightClick="1">
              <a:snd r:embed="rId16" name="explode.wav"/>
            </a:hlinkHover>
            <a:extLst>
              <a:ext uri="{FF2B5EF4-FFF2-40B4-BE49-F238E27FC236}">
                <a16:creationId xmlns:a16="http://schemas.microsoft.com/office/drawing/2014/main" id="{36273D30-2C7A-AA45-B31E-E0D21F760691}"/>
              </a:ext>
            </a:extLst>
          </p:cNvPr>
          <p:cNvPicPr/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2393" y="2833898"/>
            <a:ext cx="467568" cy="540237"/>
          </a:xfrm>
          <a:prstGeom prst="rect">
            <a:avLst/>
          </a:prstGeom>
        </p:spPr>
      </p:pic>
      <p:pic>
        <p:nvPicPr>
          <p:cNvPr id="25" name="Picture 24" descr="A picture containing food&#10;&#10;Description automatically generated">
            <a:hlinkHover r:id="" action="ppaction://noaction" highlightClick="1">
              <a:snd r:embed="rId16" name="explode.wav"/>
            </a:hlinkHover>
            <a:extLst>
              <a:ext uri="{FF2B5EF4-FFF2-40B4-BE49-F238E27FC236}">
                <a16:creationId xmlns:a16="http://schemas.microsoft.com/office/drawing/2014/main" id="{E49E14F1-4F03-A346-9BE9-56526D26BBA2}"/>
              </a:ext>
            </a:extLst>
          </p:cNvPr>
          <p:cNvPicPr/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5296" y="6221528"/>
            <a:ext cx="467568" cy="540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815150-9D8E-664C-8C84-992F56912B4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230" y="6059382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6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animal, indoor, water, standing&#10;&#10;Description automatically generated">
            <a:extLst>
              <a:ext uri="{FF2B5EF4-FFF2-40B4-BE49-F238E27FC236}">
                <a16:creationId xmlns:a16="http://schemas.microsoft.com/office/drawing/2014/main" id="{882BB7AE-F473-6443-8AD5-6F1DC1CF70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156024" y="144524"/>
            <a:ext cx="3900454" cy="3183034"/>
          </a:xfrm>
          <a:prstGeom prst="rect">
            <a:avLst/>
          </a:prstGeom>
        </p:spPr>
      </p:pic>
      <p:pic>
        <p:nvPicPr>
          <p:cNvPr id="13" name="Picture 12" descr="A picture containing building, black, white, tower&#10;&#10;Description automatically generated">
            <a:extLst>
              <a:ext uri="{FF2B5EF4-FFF2-40B4-BE49-F238E27FC236}">
                <a16:creationId xmlns:a16="http://schemas.microsoft.com/office/drawing/2014/main" id="{34ABCCCB-6713-FD47-930B-3C7BA1D547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156024" y="3472082"/>
            <a:ext cx="3900452" cy="3183033"/>
          </a:xfrm>
          <a:prstGeom prst="rect">
            <a:avLst/>
          </a:prstGeom>
        </p:spPr>
      </p:pic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451EA0B8-4493-D44F-9EAB-009E9F2477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5606" y="144524"/>
            <a:ext cx="3769109" cy="6510591"/>
          </a:xfrm>
          <a:prstGeom prst="rect">
            <a:avLst/>
          </a:prstGeom>
        </p:spPr>
      </p:pic>
      <p:pic>
        <p:nvPicPr>
          <p:cNvPr id="9" name="Picture 8" descr="A picture containing dark, man, standing, light&#10;&#10;Description automatically generated">
            <a:extLst>
              <a:ext uri="{FF2B5EF4-FFF2-40B4-BE49-F238E27FC236}">
                <a16:creationId xmlns:a16="http://schemas.microsoft.com/office/drawing/2014/main" id="{B92611DD-4473-D646-911E-6A6B7FAEF4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299" y="144524"/>
            <a:ext cx="3928677" cy="6510591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88E913F2-C2ED-4E4D-9BA0-31D16ED11E54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8900" y="2787321"/>
            <a:ext cx="467568" cy="540237"/>
          </a:xfrm>
          <a:prstGeom prst="rect">
            <a:avLst/>
          </a:prstGeom>
        </p:spPr>
      </p:pic>
      <p:pic>
        <p:nvPicPr>
          <p:cNvPr id="14" name="Picture 13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5F0153D0-0322-E343-8D8F-94DA7406133E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8328" y="6003458"/>
            <a:ext cx="467568" cy="540237"/>
          </a:xfrm>
          <a:prstGeom prst="rect">
            <a:avLst/>
          </a:prstGeom>
        </p:spPr>
      </p:pic>
      <p:pic>
        <p:nvPicPr>
          <p:cNvPr id="15" name="Picture 14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15C97029-359D-1843-9EE2-C03E93E4BB80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4706" y="6100791"/>
            <a:ext cx="467568" cy="540237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18FA5A67-1C61-2846-B7DB-A813C1F8019D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2859" y="3472082"/>
            <a:ext cx="467568" cy="5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9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object, candelabra, table, wine&#10;&#10;Description automatically generated">
            <a:extLst>
              <a:ext uri="{FF2B5EF4-FFF2-40B4-BE49-F238E27FC236}">
                <a16:creationId xmlns:a16="http://schemas.microsoft.com/office/drawing/2014/main" id="{735546E3-ACCA-FF41-93D9-011AC8B850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372" y="321730"/>
            <a:ext cx="3478128" cy="3067161"/>
          </a:xfrm>
          <a:prstGeom prst="rect">
            <a:avLst/>
          </a:prstGeom>
        </p:spPr>
      </p:pic>
      <p:pic>
        <p:nvPicPr>
          <p:cNvPr id="15" name="Picture 14" descr="A picture containing object, indoor, table, white&#10;&#10;Description automatically generated">
            <a:extLst>
              <a:ext uri="{FF2B5EF4-FFF2-40B4-BE49-F238E27FC236}">
                <a16:creationId xmlns:a16="http://schemas.microsoft.com/office/drawing/2014/main" id="{17863189-089A-A443-BAD2-A0503C0A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8523372" y="3469110"/>
            <a:ext cx="3478128" cy="3069719"/>
          </a:xfrm>
          <a:prstGeom prst="rect">
            <a:avLst/>
          </a:prstGeom>
        </p:spPr>
      </p:pic>
      <p:pic>
        <p:nvPicPr>
          <p:cNvPr id="24" name="Picture 23" descr="A close up of a building&#10;&#10;Description automatically generated">
            <a:extLst>
              <a:ext uri="{FF2B5EF4-FFF2-40B4-BE49-F238E27FC236}">
                <a16:creationId xmlns:a16="http://schemas.microsoft.com/office/drawing/2014/main" id="{193A6EAC-D5E4-9A46-9364-D7C5B83561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261686" y="321730"/>
            <a:ext cx="4151376" cy="6214533"/>
          </a:xfrm>
          <a:prstGeom prst="rect">
            <a:avLst/>
          </a:prstGeom>
        </p:spPr>
      </p:pic>
      <p:pic>
        <p:nvPicPr>
          <p:cNvPr id="17" name="Picture 16" descr="A picture containing table, wine&#10;&#10;Description automatically generated">
            <a:extLst>
              <a:ext uri="{FF2B5EF4-FFF2-40B4-BE49-F238E27FC236}">
                <a16:creationId xmlns:a16="http://schemas.microsoft.com/office/drawing/2014/main" id="{746FA54C-3BDE-D747-A023-FE688FC0B2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1731"/>
            <a:ext cx="4151376" cy="6214533"/>
          </a:xfrm>
          <a:prstGeom prst="rect">
            <a:avLst/>
          </a:prstGeom>
        </p:spPr>
      </p:pic>
      <p:pic>
        <p:nvPicPr>
          <p:cNvPr id="6" name="Picture 5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67F5745E-3F0B-A246-8A4D-5247A330D3BD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233" y="5877136"/>
            <a:ext cx="467568" cy="540237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F6C3A3FD-FDB4-3E4C-BF05-08BE7341ADED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494" y="5877135"/>
            <a:ext cx="467568" cy="540237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154CA6CC-847F-734E-BE34-09372AB25160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3932" y="3505409"/>
            <a:ext cx="467568" cy="540237"/>
          </a:xfrm>
          <a:prstGeom prst="rect">
            <a:avLst/>
          </a:prstGeom>
        </p:spPr>
      </p:pic>
      <p:pic>
        <p:nvPicPr>
          <p:cNvPr id="9" name="Picture 8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A23E119A-D201-6747-96E2-40C1FFF517C0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3932" y="349090"/>
            <a:ext cx="467568" cy="5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4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object, table&#10;&#10;Description automatically generated">
            <a:extLst>
              <a:ext uri="{FF2B5EF4-FFF2-40B4-BE49-F238E27FC236}">
                <a16:creationId xmlns:a16="http://schemas.microsoft.com/office/drawing/2014/main" id="{31A7DBD2-59FA-7442-8415-3012C2918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461932" y="257175"/>
            <a:ext cx="5730068" cy="3067161"/>
          </a:xfrm>
          <a:prstGeom prst="rect">
            <a:avLst/>
          </a:prstGeom>
        </p:spPr>
      </p:pic>
      <p:pic>
        <p:nvPicPr>
          <p:cNvPr id="7" name="Picture 6" descr="A picture containing indoor, table, sitting, room&#10;&#10;Description automatically generated">
            <a:extLst>
              <a:ext uri="{FF2B5EF4-FFF2-40B4-BE49-F238E27FC236}">
                <a16:creationId xmlns:a16="http://schemas.microsoft.com/office/drawing/2014/main" id="{7E5BBEC9-9984-EE4B-AA31-28DD65845F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932" y="3452059"/>
            <a:ext cx="2823886" cy="3069719"/>
          </a:xfrm>
          <a:prstGeom prst="rect">
            <a:avLst/>
          </a:prstGeom>
        </p:spPr>
      </p:pic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97D750D7-740F-0E49-80B5-3E33E9B0E4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8114" y="3452059"/>
            <a:ext cx="2823886" cy="3076783"/>
          </a:xfrm>
          <a:prstGeom prst="rect">
            <a:avLst/>
          </a:prstGeom>
        </p:spPr>
      </p:pic>
      <p:pic>
        <p:nvPicPr>
          <p:cNvPr id="9" name="Picture 8" descr="A display in a dark room&#10;&#10;Description automatically generated">
            <a:extLst>
              <a:ext uri="{FF2B5EF4-FFF2-40B4-BE49-F238E27FC236}">
                <a16:creationId xmlns:a16="http://schemas.microsoft.com/office/drawing/2014/main" id="{80B50EE1-0F1D-F54A-9488-6990A95772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7175"/>
            <a:ext cx="6330101" cy="6271668"/>
          </a:xfrm>
          <a:prstGeom prst="rect">
            <a:avLst/>
          </a:prstGeom>
        </p:spPr>
      </p:pic>
      <p:pic>
        <p:nvPicPr>
          <p:cNvPr id="6" name="Picture 5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6602DBED-4992-0E45-9142-94A5C4FE7190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4432" y="5981541"/>
            <a:ext cx="467568" cy="540237"/>
          </a:xfrm>
          <a:prstGeom prst="rect">
            <a:avLst/>
          </a:prstGeom>
        </p:spPr>
      </p:pic>
      <p:pic>
        <p:nvPicPr>
          <p:cNvPr id="8" name="Picture 7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0E88D44F-96F6-9148-B4F0-7B26E5AFCD86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4010" y="2784099"/>
            <a:ext cx="467568" cy="540237"/>
          </a:xfrm>
          <a:prstGeom prst="rect">
            <a:avLst/>
          </a:prstGeom>
        </p:spPr>
      </p:pic>
      <p:pic>
        <p:nvPicPr>
          <p:cNvPr id="10" name="Picture 9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2D39955B-BCCE-6D46-8CD7-C9353428151C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8250" y="5978233"/>
            <a:ext cx="467568" cy="540237"/>
          </a:xfrm>
          <a:prstGeom prst="rect">
            <a:avLst/>
          </a:prstGeom>
        </p:spPr>
      </p:pic>
      <p:pic>
        <p:nvPicPr>
          <p:cNvPr id="12" name="Picture 11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256B550E-717E-FE4F-9AD4-A58E6DC6CFA4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16" y="5953062"/>
            <a:ext cx="467568" cy="5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85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old building with many windows&#10;&#10;Description automatically generated">
            <a:extLst>
              <a:ext uri="{FF2B5EF4-FFF2-40B4-BE49-F238E27FC236}">
                <a16:creationId xmlns:a16="http://schemas.microsoft.com/office/drawing/2014/main" id="{4DBC380D-1329-9D44-A1DD-2E11ED6CA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20834"/>
            <a:ext cx="12178400" cy="6370910"/>
          </a:xfrm>
          <a:prstGeom prst="rect">
            <a:avLst/>
          </a:prstGeom>
        </p:spPr>
      </p:pic>
      <p:pic>
        <p:nvPicPr>
          <p:cNvPr id="9" name="Picture 8" descr="A large stone building&#10;&#10;Description automatically generated">
            <a:extLst>
              <a:ext uri="{FF2B5EF4-FFF2-40B4-BE49-F238E27FC236}">
                <a16:creationId xmlns:a16="http://schemas.microsoft.com/office/drawing/2014/main" id="{1BB4C021-4199-0240-9DA4-23B562BE19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828" y="3698485"/>
            <a:ext cx="3624576" cy="3028795"/>
          </a:xfrm>
          <a:prstGeom prst="rect">
            <a:avLst/>
          </a:prstGeom>
        </p:spPr>
      </p:pic>
      <p:pic>
        <p:nvPicPr>
          <p:cNvPr id="13" name="Picture 12" descr="A picture containing indoor, table, large, sitting&#10;&#10;Description automatically generated">
            <a:extLst>
              <a:ext uri="{FF2B5EF4-FFF2-40B4-BE49-F238E27FC236}">
                <a16:creationId xmlns:a16="http://schemas.microsoft.com/office/drawing/2014/main" id="{46CBBD5A-5B7A-EE4C-8D6B-6E3C70C0C0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/>
        </p:blipFill>
        <p:spPr>
          <a:xfrm>
            <a:off x="139596" y="3695662"/>
            <a:ext cx="3492558" cy="3031618"/>
          </a:xfrm>
          <a:prstGeom prst="rect">
            <a:avLst/>
          </a:prstGeom>
        </p:spPr>
      </p:pic>
      <p:pic>
        <p:nvPicPr>
          <p:cNvPr id="10" name="Picture 9" descr="A picture containing food&#10;&#10;Description automatically generated">
            <a:hlinkHover r:id="" action="ppaction://noaction" highlightClick="1">
              <a:snd r:embed="rId5" name="explode.wav"/>
            </a:hlinkHover>
            <a:extLst>
              <a:ext uri="{FF2B5EF4-FFF2-40B4-BE49-F238E27FC236}">
                <a16:creationId xmlns:a16="http://schemas.microsoft.com/office/drawing/2014/main" id="{5F4D8C04-1991-EF48-928C-31EAB23B1535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4399" y="20834"/>
            <a:ext cx="467568" cy="540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637E8D-5113-3E4A-8357-17F767B702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4726" y="5524988"/>
            <a:ext cx="628948" cy="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41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table, front, sitting&#10;&#10;Description automatically generated">
            <a:extLst>
              <a:ext uri="{FF2B5EF4-FFF2-40B4-BE49-F238E27FC236}">
                <a16:creationId xmlns:a16="http://schemas.microsoft.com/office/drawing/2014/main" id="{90846402-9811-A94F-B6D5-9DD7213A5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0"/>
            <a:ext cx="2994814" cy="3383270"/>
          </a:xfrm>
          <a:prstGeom prst="rect">
            <a:avLst/>
          </a:prstGeom>
        </p:spPr>
      </p:pic>
      <p:pic>
        <p:nvPicPr>
          <p:cNvPr id="5" name="Content Placeholder 4" descr="A chandelier hanging from the ceiling&#10;&#10;Description automatically generated">
            <a:extLst>
              <a:ext uri="{FF2B5EF4-FFF2-40B4-BE49-F238E27FC236}">
                <a16:creationId xmlns:a16="http://schemas.microsoft.com/office/drawing/2014/main" id="{80FBE6F7-FA2D-6048-BF8B-0FAA3B28CE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3086258" y="-1"/>
            <a:ext cx="2973961" cy="3383280"/>
          </a:xfrm>
          <a:prstGeom prst="rect">
            <a:avLst/>
          </a:prstGeom>
        </p:spPr>
      </p:pic>
      <p:pic>
        <p:nvPicPr>
          <p:cNvPr id="9" name="Picture 8" descr="A picture containing building, altar, indoor, table&#10;&#10;Description automatically generated">
            <a:extLst>
              <a:ext uri="{FF2B5EF4-FFF2-40B4-BE49-F238E27FC236}">
                <a16:creationId xmlns:a16="http://schemas.microsoft.com/office/drawing/2014/main" id="{F914F2DE-FBA8-414A-BFFC-7277F925B2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1659" y="10"/>
            <a:ext cx="6065862" cy="6857990"/>
          </a:xfrm>
          <a:prstGeom prst="rect">
            <a:avLst/>
          </a:prstGeom>
        </p:spPr>
      </p:pic>
      <p:pic>
        <p:nvPicPr>
          <p:cNvPr id="7" name="Picture 6" descr="A close up of a clock&#10;&#10;Description automatically generated">
            <a:extLst>
              <a:ext uri="{FF2B5EF4-FFF2-40B4-BE49-F238E27FC236}">
                <a16:creationId xmlns:a16="http://schemas.microsoft.com/office/drawing/2014/main" id="{B00B46CB-B528-7B48-A841-F8A88F98BE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45" y="3474722"/>
            <a:ext cx="6045987" cy="3383267"/>
          </a:xfrm>
          <a:prstGeom prst="rect">
            <a:avLst/>
          </a:prstGeom>
        </p:spPr>
      </p:pic>
      <p:pic>
        <p:nvPicPr>
          <p:cNvPr id="28" name="Picture 27" descr="A picture containing building, altar, indoor, table&#10;&#10;Description automatically generated">
            <a:extLst>
              <a:ext uri="{FF2B5EF4-FFF2-40B4-BE49-F238E27FC236}">
                <a16:creationId xmlns:a16="http://schemas.microsoft.com/office/drawing/2014/main" id="{A7BA5823-686C-7142-BBF2-767BF1D433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875" y="31439"/>
            <a:ext cx="6065862" cy="6857990"/>
          </a:xfrm>
          <a:prstGeom prst="rect">
            <a:avLst/>
          </a:prstGeom>
        </p:spPr>
      </p:pic>
      <p:pic>
        <p:nvPicPr>
          <p:cNvPr id="10" name="Picture 9" descr="A picture containing food&#10;&#10;Description automatically generated">
            <a:hlinkHover r:id="" action="ppaction://noaction" highlightClick="1">
              <a:snd r:embed="rId6" name="explode.wav"/>
            </a:hlinkHover>
            <a:extLst>
              <a:ext uri="{FF2B5EF4-FFF2-40B4-BE49-F238E27FC236}">
                <a16:creationId xmlns:a16="http://schemas.microsoft.com/office/drawing/2014/main" id="{8F3347A4-E23D-784C-B5F3-F39A9B919723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7249" y="2843042"/>
            <a:ext cx="467568" cy="5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47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3168-727E-E94B-9BE9-E5374D3A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1123837"/>
            <a:ext cx="3983632" cy="125546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pc="-100"/>
          </a:p>
        </p:txBody>
      </p:sp>
      <p:pic>
        <p:nvPicPr>
          <p:cNvPr id="12" name="Content Placeholder 11" descr="A picture containing indoor, metal, sitting, table&#10;&#10;Description automatically generated">
            <a:extLst>
              <a:ext uri="{FF2B5EF4-FFF2-40B4-BE49-F238E27FC236}">
                <a16:creationId xmlns:a16="http://schemas.microsoft.com/office/drawing/2014/main" id="{670BC44F-0F86-8946-AA51-6FA251EE9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48" y="157161"/>
            <a:ext cx="2822236" cy="2949765"/>
          </a:xfrm>
        </p:spPr>
      </p:pic>
      <p:pic>
        <p:nvPicPr>
          <p:cNvPr id="9" name="Picture 8" descr="A large empty room&#10;&#10;Description automatically generated">
            <a:extLst>
              <a:ext uri="{FF2B5EF4-FFF2-40B4-BE49-F238E27FC236}">
                <a16:creationId xmlns:a16="http://schemas.microsoft.com/office/drawing/2014/main" id="{5F1ADE8F-1C22-2244-999E-102544E5C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4808286" y="4056546"/>
            <a:ext cx="2360486" cy="2644292"/>
          </a:xfrm>
          <a:prstGeom prst="rect">
            <a:avLst/>
          </a:prstGeom>
        </p:spPr>
      </p:pic>
      <p:pic>
        <p:nvPicPr>
          <p:cNvPr id="5" name="Content Placeholder 4" descr="A vase of flowers on a table&#10;&#10;Description automatically generated">
            <a:extLst>
              <a:ext uri="{FF2B5EF4-FFF2-40B4-BE49-F238E27FC236}">
                <a16:creationId xmlns:a16="http://schemas.microsoft.com/office/drawing/2014/main" id="{1DDA759C-D798-0641-8ECF-97AFC22F76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272" y="3264088"/>
            <a:ext cx="4840640" cy="3436750"/>
          </a:xfrm>
          <a:prstGeom prst="rect">
            <a:avLst/>
          </a:prstGeom>
        </p:spPr>
      </p:pic>
      <p:pic>
        <p:nvPicPr>
          <p:cNvPr id="7" name="Picture 6" descr="A large building&#10;&#10;Description automatically generated">
            <a:extLst>
              <a:ext uri="{FF2B5EF4-FFF2-40B4-BE49-F238E27FC236}">
                <a16:creationId xmlns:a16="http://schemas.microsoft.com/office/drawing/2014/main" id="{D386F383-9834-0745-9490-78F5A304EC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286" y="157161"/>
            <a:ext cx="4442612" cy="3762875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0" name="Picture 9" descr="A picture containing old, white, large, man&#10;&#10;Description automatically generated">
            <a:extLst>
              <a:ext uri="{FF2B5EF4-FFF2-40B4-BE49-F238E27FC236}">
                <a16:creationId xmlns:a16="http://schemas.microsoft.com/office/drawing/2014/main" id="{4F8B90C3-70DE-8A41-BBD4-F274097B32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5" y="157161"/>
            <a:ext cx="4636843" cy="6543677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hlinkHover r:id="" action="ppaction://noaction" highlightClick="1">
              <a:snd r:embed="rId7" name="explode.wav"/>
            </a:hlinkHover>
            <a:extLst>
              <a:ext uri="{FF2B5EF4-FFF2-40B4-BE49-F238E27FC236}">
                <a16:creationId xmlns:a16="http://schemas.microsoft.com/office/drawing/2014/main" id="{61FA76F1-D0F8-7C4D-8302-FB88EE9CD1AC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581" y="6153592"/>
            <a:ext cx="467568" cy="540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E05F82-A3FA-EB4C-8341-29232D7EC2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7708" y="3264087"/>
            <a:ext cx="699205" cy="81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0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75</Words>
  <Application>Microsoft Macintosh PowerPoint</Application>
  <PresentationFormat>Widescreen</PresentationFormat>
  <Paragraphs>19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Edwardian Script ITC</vt:lpstr>
      <vt:lpstr>Frank Ruhl Libre</vt:lpstr>
      <vt:lpstr>Monotype Corsiva</vt:lpstr>
      <vt:lpstr>Open Sans Condensed</vt:lpstr>
      <vt:lpstr>Times New Roman</vt:lpstr>
      <vt:lpstr>Wingdings 2</vt:lpstr>
      <vt:lpstr>Office Theme</vt:lpstr>
      <vt:lpstr>PowerPoint Presentation</vt:lpstr>
      <vt:lpstr>Banquet Hall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SACHIN DEV</dc:creator>
  <cp:lastModifiedBy>Royce Lighting</cp:lastModifiedBy>
  <cp:revision>12</cp:revision>
  <cp:lastPrinted>2020-08-05T07:25:28Z</cp:lastPrinted>
  <dcterms:created xsi:type="dcterms:W3CDTF">2020-03-10T17:47:32Z</dcterms:created>
  <dcterms:modified xsi:type="dcterms:W3CDTF">2023-04-27T21:46:08Z</dcterms:modified>
</cp:coreProperties>
</file>