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9" r:id="rId2"/>
    <p:sldId id="290" r:id="rId3"/>
    <p:sldId id="260" r:id="rId4"/>
    <p:sldId id="25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8" r:id="rId17"/>
    <p:sldId id="281" r:id="rId18"/>
    <p:sldId id="282" r:id="rId19"/>
    <p:sldId id="283" r:id="rId20"/>
    <p:sldId id="284" r:id="rId21"/>
    <p:sldId id="285" r:id="rId22"/>
    <p:sldId id="287" r:id="rId23"/>
    <p:sldId id="288" r:id="rId24"/>
    <p:sldId id="289" r:id="rId25"/>
    <p:sldId id="286" r:id="rId26"/>
    <p:sldId id="256" r:id="rId27"/>
    <p:sldId id="33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9FF79-A2AB-504C-9E12-5A20016E5582}" v="3" dt="2023-04-27T20:46:08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328"/>
  </p:normalViewPr>
  <p:slideViewPr>
    <p:cSldViewPr snapToGrid="0" snapToObjects="1">
      <p:cViewPr varScale="1">
        <p:scale>
          <a:sx n="75" d="100"/>
          <a:sy n="75" d="100"/>
        </p:scale>
        <p:origin x="1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CHIN DEV" userId="dd7854c8ac17e25d" providerId="LiveId" clId="{0E89FF79-A2AB-504C-9E12-5A20016E5582}"/>
    <pc:docChg chg="undo custSel addSld delSld modSld">
      <pc:chgData name="SACHIN DEV" userId="dd7854c8ac17e25d" providerId="LiveId" clId="{0E89FF79-A2AB-504C-9E12-5A20016E5582}" dt="2023-04-27T20:44:46.159" v="34"/>
      <pc:docMkLst>
        <pc:docMk/>
      </pc:docMkLst>
      <pc:sldChg chg="delSp mod">
        <pc:chgData name="SACHIN DEV" userId="dd7854c8ac17e25d" providerId="LiveId" clId="{0E89FF79-A2AB-504C-9E12-5A20016E5582}" dt="2023-04-27T20:42:08.333" v="32" actId="478"/>
        <pc:sldMkLst>
          <pc:docMk/>
          <pc:sldMk cId="558569352" sldId="256"/>
        </pc:sldMkLst>
        <pc:picChg chg="del">
          <ac:chgData name="SACHIN DEV" userId="dd7854c8ac17e25d" providerId="LiveId" clId="{0E89FF79-A2AB-504C-9E12-5A20016E5582}" dt="2023-04-27T20:42:08.333" v="32" actId="478"/>
          <ac:picMkLst>
            <pc:docMk/>
            <pc:sldMk cId="558569352" sldId="256"/>
            <ac:picMk id="8" creationId="{B10278CF-EEF6-8C42-ADB2-3D0455417F1A}"/>
          </ac:picMkLst>
        </pc:picChg>
      </pc:sldChg>
      <pc:sldChg chg="delSp mod">
        <pc:chgData name="SACHIN DEV" userId="dd7854c8ac17e25d" providerId="LiveId" clId="{0E89FF79-A2AB-504C-9E12-5A20016E5582}" dt="2023-04-27T20:40:38.366" v="7" actId="478"/>
        <pc:sldMkLst>
          <pc:docMk/>
          <pc:sldMk cId="3407394389" sldId="258"/>
        </pc:sldMkLst>
        <pc:picChg chg="del">
          <ac:chgData name="SACHIN DEV" userId="dd7854c8ac17e25d" providerId="LiveId" clId="{0E89FF79-A2AB-504C-9E12-5A20016E5582}" dt="2023-04-27T20:40:38.366" v="7" actId="478"/>
          <ac:picMkLst>
            <pc:docMk/>
            <pc:sldMk cId="3407394389" sldId="258"/>
            <ac:picMk id="11" creationId="{5EE21485-B20D-6F45-AE37-632077B7827C}"/>
          </ac:picMkLst>
        </pc:picChg>
      </pc:sldChg>
      <pc:sldChg chg="delSp mod">
        <pc:chgData name="SACHIN DEV" userId="dd7854c8ac17e25d" providerId="LiveId" clId="{0E89FF79-A2AB-504C-9E12-5A20016E5582}" dt="2023-04-27T20:40:35.891" v="6" actId="478"/>
        <pc:sldMkLst>
          <pc:docMk/>
          <pc:sldMk cId="2337561754" sldId="260"/>
        </pc:sldMkLst>
        <pc:picChg chg="del">
          <ac:chgData name="SACHIN DEV" userId="dd7854c8ac17e25d" providerId="LiveId" clId="{0E89FF79-A2AB-504C-9E12-5A20016E5582}" dt="2023-04-27T20:40:35.891" v="6" actId="478"/>
          <ac:picMkLst>
            <pc:docMk/>
            <pc:sldMk cId="2337561754" sldId="260"/>
            <ac:picMk id="21" creationId="{B20D60C8-B3D3-5D47-B5EA-9BE1FC4056FB}"/>
          </ac:picMkLst>
        </pc:picChg>
      </pc:sldChg>
      <pc:sldChg chg="delSp mod">
        <pc:chgData name="SACHIN DEV" userId="dd7854c8ac17e25d" providerId="LiveId" clId="{0E89FF79-A2AB-504C-9E12-5A20016E5582}" dt="2023-04-27T20:40:41.112" v="8" actId="478"/>
        <pc:sldMkLst>
          <pc:docMk/>
          <pc:sldMk cId="3304240430" sldId="265"/>
        </pc:sldMkLst>
        <pc:picChg chg="del">
          <ac:chgData name="SACHIN DEV" userId="dd7854c8ac17e25d" providerId="LiveId" clId="{0E89FF79-A2AB-504C-9E12-5A20016E5582}" dt="2023-04-27T20:40:41.112" v="8" actId="478"/>
          <ac:picMkLst>
            <pc:docMk/>
            <pc:sldMk cId="3304240430" sldId="265"/>
            <ac:picMk id="18" creationId="{9F4FFF9A-D2F9-E447-B8AE-D58C958DE3F7}"/>
          </ac:picMkLst>
        </pc:picChg>
      </pc:sldChg>
      <pc:sldChg chg="delSp mod">
        <pc:chgData name="SACHIN DEV" userId="dd7854c8ac17e25d" providerId="LiveId" clId="{0E89FF79-A2AB-504C-9E12-5A20016E5582}" dt="2023-04-27T20:40:49.145" v="9" actId="478"/>
        <pc:sldMkLst>
          <pc:docMk/>
          <pc:sldMk cId="824424274" sldId="266"/>
        </pc:sldMkLst>
        <pc:picChg chg="del">
          <ac:chgData name="SACHIN DEV" userId="dd7854c8ac17e25d" providerId="LiveId" clId="{0E89FF79-A2AB-504C-9E12-5A20016E5582}" dt="2023-04-27T20:40:49.145" v="9" actId="478"/>
          <ac:picMkLst>
            <pc:docMk/>
            <pc:sldMk cId="824424274" sldId="266"/>
            <ac:picMk id="11" creationId="{145AC43E-C506-1043-9112-D522BC66B6B2}"/>
          </ac:picMkLst>
        </pc:picChg>
      </pc:sldChg>
      <pc:sldChg chg="delSp mod">
        <pc:chgData name="SACHIN DEV" userId="dd7854c8ac17e25d" providerId="LiveId" clId="{0E89FF79-A2AB-504C-9E12-5A20016E5582}" dt="2023-04-27T20:40:52.555" v="10" actId="478"/>
        <pc:sldMkLst>
          <pc:docMk/>
          <pc:sldMk cId="937928733" sldId="267"/>
        </pc:sldMkLst>
        <pc:picChg chg="del">
          <ac:chgData name="SACHIN DEV" userId="dd7854c8ac17e25d" providerId="LiveId" clId="{0E89FF79-A2AB-504C-9E12-5A20016E5582}" dt="2023-04-27T20:40:52.555" v="10" actId="478"/>
          <ac:picMkLst>
            <pc:docMk/>
            <pc:sldMk cId="937928733" sldId="267"/>
            <ac:picMk id="17" creationId="{481920A6-2D92-4444-ADAE-DCDCB00BBA6B}"/>
          </ac:picMkLst>
        </pc:picChg>
      </pc:sldChg>
      <pc:sldChg chg="delSp mod">
        <pc:chgData name="SACHIN DEV" userId="dd7854c8ac17e25d" providerId="LiveId" clId="{0E89FF79-A2AB-504C-9E12-5A20016E5582}" dt="2023-04-27T20:40:55.577" v="11" actId="478"/>
        <pc:sldMkLst>
          <pc:docMk/>
          <pc:sldMk cId="846334995" sldId="268"/>
        </pc:sldMkLst>
        <pc:picChg chg="del">
          <ac:chgData name="SACHIN DEV" userId="dd7854c8ac17e25d" providerId="LiveId" clId="{0E89FF79-A2AB-504C-9E12-5A20016E5582}" dt="2023-04-27T20:40:55.577" v="11" actId="478"/>
          <ac:picMkLst>
            <pc:docMk/>
            <pc:sldMk cId="846334995" sldId="268"/>
            <ac:picMk id="14" creationId="{0A777A1F-3604-3F46-A4D6-CD07EC8E891C}"/>
          </ac:picMkLst>
        </pc:picChg>
      </pc:sldChg>
      <pc:sldChg chg="delSp mod">
        <pc:chgData name="SACHIN DEV" userId="dd7854c8ac17e25d" providerId="LiveId" clId="{0E89FF79-A2AB-504C-9E12-5A20016E5582}" dt="2023-04-27T20:40:59.563" v="13" actId="478"/>
        <pc:sldMkLst>
          <pc:docMk/>
          <pc:sldMk cId="3671035866" sldId="269"/>
        </pc:sldMkLst>
        <pc:picChg chg="del">
          <ac:chgData name="SACHIN DEV" userId="dd7854c8ac17e25d" providerId="LiveId" clId="{0E89FF79-A2AB-504C-9E12-5A20016E5582}" dt="2023-04-27T20:40:58.665" v="12" actId="478"/>
          <ac:picMkLst>
            <pc:docMk/>
            <pc:sldMk cId="3671035866" sldId="269"/>
            <ac:picMk id="17" creationId="{D0EC921B-649D-5F4C-A0B9-EB45D4B46655}"/>
          </ac:picMkLst>
        </pc:picChg>
        <pc:picChg chg="del">
          <ac:chgData name="SACHIN DEV" userId="dd7854c8ac17e25d" providerId="LiveId" clId="{0E89FF79-A2AB-504C-9E12-5A20016E5582}" dt="2023-04-27T20:40:59.563" v="13" actId="478"/>
          <ac:picMkLst>
            <pc:docMk/>
            <pc:sldMk cId="3671035866" sldId="269"/>
            <ac:picMk id="18" creationId="{3CD00412-BEAD-194E-977A-50F1A79B7BA8}"/>
          </ac:picMkLst>
        </pc:picChg>
      </pc:sldChg>
      <pc:sldChg chg="delSp mod">
        <pc:chgData name="SACHIN DEV" userId="dd7854c8ac17e25d" providerId="LiveId" clId="{0E89FF79-A2AB-504C-9E12-5A20016E5582}" dt="2023-04-27T20:41:02.073" v="14" actId="478"/>
        <pc:sldMkLst>
          <pc:docMk/>
          <pc:sldMk cId="2512634683" sldId="270"/>
        </pc:sldMkLst>
        <pc:picChg chg="del">
          <ac:chgData name="SACHIN DEV" userId="dd7854c8ac17e25d" providerId="LiveId" clId="{0E89FF79-A2AB-504C-9E12-5A20016E5582}" dt="2023-04-27T20:41:02.073" v="14" actId="478"/>
          <ac:picMkLst>
            <pc:docMk/>
            <pc:sldMk cId="2512634683" sldId="270"/>
            <ac:picMk id="10" creationId="{0549AF4F-FD62-F34E-8862-B6E3276468BB}"/>
          </ac:picMkLst>
        </pc:picChg>
      </pc:sldChg>
      <pc:sldChg chg="delSp add del mod">
        <pc:chgData name="SACHIN DEV" userId="dd7854c8ac17e25d" providerId="LiveId" clId="{0E89FF79-A2AB-504C-9E12-5A20016E5582}" dt="2023-04-27T20:41:11.624" v="17" actId="478"/>
        <pc:sldMkLst>
          <pc:docMk/>
          <pc:sldMk cId="4182497813" sldId="271"/>
        </pc:sldMkLst>
        <pc:picChg chg="del">
          <ac:chgData name="SACHIN DEV" userId="dd7854c8ac17e25d" providerId="LiveId" clId="{0E89FF79-A2AB-504C-9E12-5A20016E5582}" dt="2023-04-27T20:41:11.624" v="17" actId="478"/>
          <ac:picMkLst>
            <pc:docMk/>
            <pc:sldMk cId="4182497813" sldId="271"/>
            <ac:picMk id="9" creationId="{D709D33F-30F3-1444-BB3F-F425AE816654}"/>
          </ac:picMkLst>
        </pc:picChg>
      </pc:sldChg>
      <pc:sldChg chg="delSp del mod">
        <pc:chgData name="SACHIN DEV" userId="dd7854c8ac17e25d" providerId="LiveId" clId="{0E89FF79-A2AB-504C-9E12-5A20016E5582}" dt="2023-04-27T20:41:20.300" v="19" actId="2696"/>
        <pc:sldMkLst>
          <pc:docMk/>
          <pc:sldMk cId="1478876752" sldId="272"/>
        </pc:sldMkLst>
        <pc:picChg chg="del">
          <ac:chgData name="SACHIN DEV" userId="dd7854c8ac17e25d" providerId="LiveId" clId="{0E89FF79-A2AB-504C-9E12-5A20016E5582}" dt="2023-04-27T20:41:15.493" v="18" actId="478"/>
          <ac:picMkLst>
            <pc:docMk/>
            <pc:sldMk cId="1478876752" sldId="272"/>
            <ac:picMk id="10" creationId="{8BBDD0EF-762D-6141-9EEF-0343B72D4F25}"/>
          </ac:picMkLst>
        </pc:picChg>
      </pc:sldChg>
      <pc:sldChg chg="delSp mod">
        <pc:chgData name="SACHIN DEV" userId="dd7854c8ac17e25d" providerId="LiveId" clId="{0E89FF79-A2AB-504C-9E12-5A20016E5582}" dt="2023-04-27T20:41:22.646" v="20" actId="478"/>
        <pc:sldMkLst>
          <pc:docMk/>
          <pc:sldMk cId="117584389" sldId="273"/>
        </pc:sldMkLst>
        <pc:picChg chg="del">
          <ac:chgData name="SACHIN DEV" userId="dd7854c8ac17e25d" providerId="LiveId" clId="{0E89FF79-A2AB-504C-9E12-5A20016E5582}" dt="2023-04-27T20:41:22.646" v="20" actId="478"/>
          <ac:picMkLst>
            <pc:docMk/>
            <pc:sldMk cId="117584389" sldId="273"/>
            <ac:picMk id="11" creationId="{9307FAE8-A490-B04F-8B9B-FE7177FAC2B4}"/>
          </ac:picMkLst>
        </pc:picChg>
      </pc:sldChg>
      <pc:sldChg chg="delSp mod">
        <pc:chgData name="SACHIN DEV" userId="dd7854c8ac17e25d" providerId="LiveId" clId="{0E89FF79-A2AB-504C-9E12-5A20016E5582}" dt="2023-04-27T20:41:24.829" v="21" actId="478"/>
        <pc:sldMkLst>
          <pc:docMk/>
          <pc:sldMk cId="425346513" sldId="274"/>
        </pc:sldMkLst>
        <pc:picChg chg="del">
          <ac:chgData name="SACHIN DEV" userId="dd7854c8ac17e25d" providerId="LiveId" clId="{0E89FF79-A2AB-504C-9E12-5A20016E5582}" dt="2023-04-27T20:41:24.829" v="21" actId="478"/>
          <ac:picMkLst>
            <pc:docMk/>
            <pc:sldMk cId="425346513" sldId="274"/>
            <ac:picMk id="29" creationId="{C42D7919-BBEC-4B4A-ACC8-52395E5ED8CB}"/>
          </ac:picMkLst>
        </pc:picChg>
      </pc:sldChg>
      <pc:sldChg chg="delSp mod">
        <pc:chgData name="SACHIN DEV" userId="dd7854c8ac17e25d" providerId="LiveId" clId="{0E89FF79-A2AB-504C-9E12-5A20016E5582}" dt="2023-04-27T20:41:27.260" v="22" actId="478"/>
        <pc:sldMkLst>
          <pc:docMk/>
          <pc:sldMk cId="1505299157" sldId="275"/>
        </pc:sldMkLst>
        <pc:picChg chg="del">
          <ac:chgData name="SACHIN DEV" userId="dd7854c8ac17e25d" providerId="LiveId" clId="{0E89FF79-A2AB-504C-9E12-5A20016E5582}" dt="2023-04-27T20:41:27.260" v="22" actId="478"/>
          <ac:picMkLst>
            <pc:docMk/>
            <pc:sldMk cId="1505299157" sldId="275"/>
            <ac:picMk id="13" creationId="{560FC55A-D2AB-1B44-BE1B-DD34E906563B}"/>
          </ac:picMkLst>
        </pc:picChg>
      </pc:sldChg>
      <pc:sldChg chg="delSp mod">
        <pc:chgData name="SACHIN DEV" userId="dd7854c8ac17e25d" providerId="LiveId" clId="{0E89FF79-A2AB-504C-9E12-5A20016E5582}" dt="2023-04-27T20:41:31.199" v="23" actId="478"/>
        <pc:sldMkLst>
          <pc:docMk/>
          <pc:sldMk cId="2867396467" sldId="276"/>
        </pc:sldMkLst>
        <pc:picChg chg="del">
          <ac:chgData name="SACHIN DEV" userId="dd7854c8ac17e25d" providerId="LiveId" clId="{0E89FF79-A2AB-504C-9E12-5A20016E5582}" dt="2023-04-27T20:41:31.199" v="23" actId="478"/>
          <ac:picMkLst>
            <pc:docMk/>
            <pc:sldMk cId="2867396467" sldId="276"/>
            <ac:picMk id="15" creationId="{EFDA92CA-0942-5942-8D39-FDCEF495E616}"/>
          </ac:picMkLst>
        </pc:picChg>
      </pc:sldChg>
      <pc:sldChg chg="delSp mod">
        <pc:chgData name="SACHIN DEV" userId="dd7854c8ac17e25d" providerId="LiveId" clId="{0E89FF79-A2AB-504C-9E12-5A20016E5582}" dt="2023-04-27T20:41:34.659" v="24" actId="478"/>
        <pc:sldMkLst>
          <pc:docMk/>
          <pc:sldMk cId="3836179219" sldId="278"/>
        </pc:sldMkLst>
        <pc:picChg chg="del">
          <ac:chgData name="SACHIN DEV" userId="dd7854c8ac17e25d" providerId="LiveId" clId="{0E89FF79-A2AB-504C-9E12-5A20016E5582}" dt="2023-04-27T20:41:34.659" v="24" actId="478"/>
          <ac:picMkLst>
            <pc:docMk/>
            <pc:sldMk cId="3836179219" sldId="278"/>
            <ac:picMk id="10" creationId="{2F9CFC00-3F4F-C64F-89AB-33EE3CA212AB}"/>
          </ac:picMkLst>
        </pc:picChg>
      </pc:sldChg>
      <pc:sldChg chg="addSp delSp modSp mod">
        <pc:chgData name="SACHIN DEV" userId="dd7854c8ac17e25d" providerId="LiveId" clId="{0E89FF79-A2AB-504C-9E12-5A20016E5582}" dt="2023-04-27T20:40:20.341" v="4" actId="26606"/>
        <pc:sldMkLst>
          <pc:docMk/>
          <pc:sldMk cId="2146068558" sldId="279"/>
        </pc:sldMkLst>
        <pc:spChg chg="mod">
          <ac:chgData name="SACHIN DEV" userId="dd7854c8ac17e25d" providerId="LiveId" clId="{0E89FF79-A2AB-504C-9E12-5A20016E5582}" dt="2023-04-27T20:40:20.341" v="4" actId="26606"/>
          <ac:spMkLst>
            <pc:docMk/>
            <pc:sldMk cId="2146068558" sldId="279"/>
            <ac:spMk id="2" creationId="{146ED9EB-6FF4-D540-B0D2-F32AD2F938AF}"/>
          </ac:spMkLst>
        </pc:spChg>
        <pc:spChg chg="mod ord">
          <ac:chgData name="SACHIN DEV" userId="dd7854c8ac17e25d" providerId="LiveId" clId="{0E89FF79-A2AB-504C-9E12-5A20016E5582}" dt="2023-04-27T20:40:20.341" v="4" actId="26606"/>
          <ac:spMkLst>
            <pc:docMk/>
            <pc:sldMk cId="2146068558" sldId="279"/>
            <ac:spMk id="4" creationId="{DC3435D4-5C2D-A44D-B35D-C919CCA92239}"/>
          </ac:spMkLst>
        </pc:spChg>
        <pc:spChg chg="del">
          <ac:chgData name="SACHIN DEV" userId="dd7854c8ac17e25d" providerId="LiveId" clId="{0E89FF79-A2AB-504C-9E12-5A20016E5582}" dt="2023-04-27T20:40:20.341" v="4" actId="26606"/>
          <ac:spMkLst>
            <pc:docMk/>
            <pc:sldMk cId="2146068558" sldId="279"/>
            <ac:spMk id="39" creationId="{6753252F-4873-4F63-801D-CC719279A7D5}"/>
          </ac:spMkLst>
        </pc:spChg>
        <pc:spChg chg="del">
          <ac:chgData name="SACHIN DEV" userId="dd7854c8ac17e25d" providerId="LiveId" clId="{0E89FF79-A2AB-504C-9E12-5A20016E5582}" dt="2023-04-27T20:40:20.341" v="4" actId="26606"/>
          <ac:spMkLst>
            <pc:docMk/>
            <pc:sldMk cId="2146068558" sldId="279"/>
            <ac:spMk id="41" creationId="{047C8CCB-F95D-4249-92DD-651249D3535A}"/>
          </ac:spMkLst>
        </pc:spChg>
        <pc:spChg chg="add">
          <ac:chgData name="SACHIN DEV" userId="dd7854c8ac17e25d" providerId="LiveId" clId="{0E89FF79-A2AB-504C-9E12-5A20016E5582}" dt="2023-04-27T20:40:20.341" v="4" actId="26606"/>
          <ac:spMkLst>
            <pc:docMk/>
            <pc:sldMk cId="2146068558" sldId="279"/>
            <ac:spMk id="46" creationId="{47942995-B07F-4636-9A06-C6A104B260A8}"/>
          </ac:spMkLst>
        </pc:spChg>
        <pc:spChg chg="add">
          <ac:chgData name="SACHIN DEV" userId="dd7854c8ac17e25d" providerId="LiveId" clId="{0E89FF79-A2AB-504C-9E12-5A20016E5582}" dt="2023-04-27T20:40:20.341" v="4" actId="26606"/>
          <ac:spMkLst>
            <pc:docMk/>
            <pc:sldMk cId="2146068558" sldId="279"/>
            <ac:spMk id="53" creationId="{B81933D1-5615-42C7-9C0B-4EB7105CCE2D}"/>
          </ac:spMkLst>
        </pc:spChg>
        <pc:spChg chg="add">
          <ac:chgData name="SACHIN DEV" userId="dd7854c8ac17e25d" providerId="LiveId" clId="{0E89FF79-A2AB-504C-9E12-5A20016E5582}" dt="2023-04-27T20:40:20.341" v="4" actId="26606"/>
          <ac:spMkLst>
            <pc:docMk/>
            <pc:sldMk cId="2146068558" sldId="279"/>
            <ac:spMk id="55" creationId="{19C9EAEA-39D0-4B0E-A0EB-51E7B26740B1}"/>
          </ac:spMkLst>
        </pc:spChg>
        <pc:grpChg chg="add">
          <ac:chgData name="SACHIN DEV" userId="dd7854c8ac17e25d" providerId="LiveId" clId="{0E89FF79-A2AB-504C-9E12-5A20016E5582}" dt="2023-04-27T20:40:20.341" v="4" actId="26606"/>
          <ac:grpSpMkLst>
            <pc:docMk/>
            <pc:sldMk cId="2146068558" sldId="279"/>
            <ac:grpSpMk id="48" creationId="{032D8612-31EB-44CF-A1D0-14FD4C705424}"/>
          </ac:grpSpMkLst>
        </pc:grpChg>
        <pc:picChg chg="add mod">
          <ac:chgData name="SACHIN DEV" userId="dd7854c8ac17e25d" providerId="LiveId" clId="{0E89FF79-A2AB-504C-9E12-5A20016E5582}" dt="2023-04-27T20:40:20.341" v="4" actId="26606"/>
          <ac:picMkLst>
            <pc:docMk/>
            <pc:sldMk cId="2146068558" sldId="279"/>
            <ac:picMk id="3" creationId="{4E8B0D2B-2F9B-8BCA-ED62-6FFCC5A02AEE}"/>
          </ac:picMkLst>
        </pc:picChg>
        <pc:picChg chg="del">
          <ac:chgData name="SACHIN DEV" userId="dd7854c8ac17e25d" providerId="LiveId" clId="{0E89FF79-A2AB-504C-9E12-5A20016E5582}" dt="2023-04-27T20:39:52.969" v="0" actId="478"/>
          <ac:picMkLst>
            <pc:docMk/>
            <pc:sldMk cId="2146068558" sldId="279"/>
            <ac:picMk id="5" creationId="{71D009E0-B52E-B340-BB1E-E1261188DAEA}"/>
          </ac:picMkLst>
        </pc:picChg>
      </pc:sldChg>
      <pc:sldChg chg="del">
        <pc:chgData name="SACHIN DEV" userId="dd7854c8ac17e25d" providerId="LiveId" clId="{0E89FF79-A2AB-504C-9E12-5A20016E5582}" dt="2023-04-27T20:42:19.599" v="33" actId="2696"/>
        <pc:sldMkLst>
          <pc:docMk/>
          <pc:sldMk cId="3468746344" sldId="280"/>
        </pc:sldMkLst>
      </pc:sldChg>
      <pc:sldChg chg="delSp mod">
        <pc:chgData name="SACHIN DEV" userId="dd7854c8ac17e25d" providerId="LiveId" clId="{0E89FF79-A2AB-504C-9E12-5A20016E5582}" dt="2023-04-27T20:41:38.531" v="25" actId="478"/>
        <pc:sldMkLst>
          <pc:docMk/>
          <pc:sldMk cId="510086927" sldId="281"/>
        </pc:sldMkLst>
        <pc:picChg chg="del">
          <ac:chgData name="SACHIN DEV" userId="dd7854c8ac17e25d" providerId="LiveId" clId="{0E89FF79-A2AB-504C-9E12-5A20016E5582}" dt="2023-04-27T20:41:38.531" v="25" actId="478"/>
          <ac:picMkLst>
            <pc:docMk/>
            <pc:sldMk cId="510086927" sldId="281"/>
            <ac:picMk id="12" creationId="{539311BE-E9B6-F04B-91C5-2A3B1A89E76C}"/>
          </ac:picMkLst>
        </pc:picChg>
      </pc:sldChg>
      <pc:sldChg chg="delSp mod">
        <pc:chgData name="SACHIN DEV" userId="dd7854c8ac17e25d" providerId="LiveId" clId="{0E89FF79-A2AB-504C-9E12-5A20016E5582}" dt="2023-04-27T20:41:43.457" v="26" actId="478"/>
        <pc:sldMkLst>
          <pc:docMk/>
          <pc:sldMk cId="3027451968" sldId="282"/>
        </pc:sldMkLst>
        <pc:picChg chg="del">
          <ac:chgData name="SACHIN DEV" userId="dd7854c8ac17e25d" providerId="LiveId" clId="{0E89FF79-A2AB-504C-9E12-5A20016E5582}" dt="2023-04-27T20:41:43.457" v="26" actId="478"/>
          <ac:picMkLst>
            <pc:docMk/>
            <pc:sldMk cId="3027451968" sldId="282"/>
            <ac:picMk id="16" creationId="{E6F3C61C-3DA6-2740-B21C-7AFA05509CCF}"/>
          </ac:picMkLst>
        </pc:picChg>
      </pc:sldChg>
      <pc:sldChg chg="delSp mod">
        <pc:chgData name="SACHIN DEV" userId="dd7854c8ac17e25d" providerId="LiveId" clId="{0E89FF79-A2AB-504C-9E12-5A20016E5582}" dt="2023-04-27T20:41:47.170" v="27" actId="478"/>
        <pc:sldMkLst>
          <pc:docMk/>
          <pc:sldMk cId="1533839141" sldId="283"/>
        </pc:sldMkLst>
        <pc:picChg chg="del">
          <ac:chgData name="SACHIN DEV" userId="dd7854c8ac17e25d" providerId="LiveId" clId="{0E89FF79-A2AB-504C-9E12-5A20016E5582}" dt="2023-04-27T20:41:47.170" v="27" actId="478"/>
          <ac:picMkLst>
            <pc:docMk/>
            <pc:sldMk cId="1533839141" sldId="283"/>
            <ac:picMk id="12" creationId="{2837B357-F929-B742-8698-37D18CB6B184}"/>
          </ac:picMkLst>
        </pc:picChg>
      </pc:sldChg>
      <pc:sldChg chg="delSp mod">
        <pc:chgData name="SACHIN DEV" userId="dd7854c8ac17e25d" providerId="LiveId" clId="{0E89FF79-A2AB-504C-9E12-5A20016E5582}" dt="2023-04-27T20:41:49.623" v="28" actId="478"/>
        <pc:sldMkLst>
          <pc:docMk/>
          <pc:sldMk cId="2158840490" sldId="285"/>
        </pc:sldMkLst>
        <pc:picChg chg="del">
          <ac:chgData name="SACHIN DEV" userId="dd7854c8ac17e25d" providerId="LiveId" clId="{0E89FF79-A2AB-504C-9E12-5A20016E5582}" dt="2023-04-27T20:41:49.623" v="28" actId="478"/>
          <ac:picMkLst>
            <pc:docMk/>
            <pc:sldMk cId="2158840490" sldId="285"/>
            <ac:picMk id="12" creationId="{8372FD17-79BB-9247-B442-F1B237C16A2D}"/>
          </ac:picMkLst>
        </pc:picChg>
      </pc:sldChg>
      <pc:sldChg chg="delSp mod">
        <pc:chgData name="SACHIN DEV" userId="dd7854c8ac17e25d" providerId="LiveId" clId="{0E89FF79-A2AB-504C-9E12-5A20016E5582}" dt="2023-04-27T20:42:04.722" v="31" actId="478"/>
        <pc:sldMkLst>
          <pc:docMk/>
          <pc:sldMk cId="3993169729" sldId="286"/>
        </pc:sldMkLst>
        <pc:picChg chg="del">
          <ac:chgData name="SACHIN DEV" userId="dd7854c8ac17e25d" providerId="LiveId" clId="{0E89FF79-A2AB-504C-9E12-5A20016E5582}" dt="2023-04-27T20:42:04.722" v="31" actId="478"/>
          <ac:picMkLst>
            <pc:docMk/>
            <pc:sldMk cId="3993169729" sldId="286"/>
            <ac:picMk id="13" creationId="{E7C64F06-CD3A-8547-9C63-AEC27B169207}"/>
          </ac:picMkLst>
        </pc:picChg>
      </pc:sldChg>
      <pc:sldChg chg="delSp mod">
        <pc:chgData name="SACHIN DEV" userId="dd7854c8ac17e25d" providerId="LiveId" clId="{0E89FF79-A2AB-504C-9E12-5A20016E5582}" dt="2023-04-27T20:41:54.304" v="29" actId="478"/>
        <pc:sldMkLst>
          <pc:docMk/>
          <pc:sldMk cId="3530331476" sldId="287"/>
        </pc:sldMkLst>
        <pc:picChg chg="del">
          <ac:chgData name="SACHIN DEV" userId="dd7854c8ac17e25d" providerId="LiveId" clId="{0E89FF79-A2AB-504C-9E12-5A20016E5582}" dt="2023-04-27T20:41:54.304" v="29" actId="478"/>
          <ac:picMkLst>
            <pc:docMk/>
            <pc:sldMk cId="3530331476" sldId="287"/>
            <ac:picMk id="10" creationId="{93B06492-C309-8749-BFA3-D030D6E23EB8}"/>
          </ac:picMkLst>
        </pc:picChg>
      </pc:sldChg>
      <pc:sldChg chg="delSp mod">
        <pc:chgData name="SACHIN DEV" userId="dd7854c8ac17e25d" providerId="LiveId" clId="{0E89FF79-A2AB-504C-9E12-5A20016E5582}" dt="2023-04-27T20:42:00.807" v="30" actId="478"/>
        <pc:sldMkLst>
          <pc:docMk/>
          <pc:sldMk cId="1443522427" sldId="289"/>
        </pc:sldMkLst>
        <pc:picChg chg="del">
          <ac:chgData name="SACHIN DEV" userId="dd7854c8ac17e25d" providerId="LiveId" clId="{0E89FF79-A2AB-504C-9E12-5A20016E5582}" dt="2023-04-27T20:42:00.807" v="30" actId="478"/>
          <ac:picMkLst>
            <pc:docMk/>
            <pc:sldMk cId="1443522427" sldId="289"/>
            <ac:picMk id="22" creationId="{58C7B221-2F95-1E40-A1E1-16590EC7E2E7}"/>
          </ac:picMkLst>
        </pc:picChg>
      </pc:sldChg>
      <pc:sldChg chg="delSp mod">
        <pc:chgData name="SACHIN DEV" userId="dd7854c8ac17e25d" providerId="LiveId" clId="{0E89FF79-A2AB-504C-9E12-5A20016E5582}" dt="2023-04-27T20:40:30.540" v="5" actId="478"/>
        <pc:sldMkLst>
          <pc:docMk/>
          <pc:sldMk cId="3796988005" sldId="290"/>
        </pc:sldMkLst>
        <pc:picChg chg="del">
          <ac:chgData name="SACHIN DEV" userId="dd7854c8ac17e25d" providerId="LiveId" clId="{0E89FF79-A2AB-504C-9E12-5A20016E5582}" dt="2023-04-27T20:40:30.540" v="5" actId="478"/>
          <ac:picMkLst>
            <pc:docMk/>
            <pc:sldMk cId="3796988005" sldId="290"/>
            <ac:picMk id="24" creationId="{AA7279F3-E8B1-E648-A326-24F4332D5622}"/>
          </ac:picMkLst>
        </pc:picChg>
      </pc:sldChg>
      <pc:sldChg chg="add">
        <pc:chgData name="SACHIN DEV" userId="dd7854c8ac17e25d" providerId="LiveId" clId="{0E89FF79-A2AB-504C-9E12-5A20016E5582}" dt="2023-04-27T20:44:46.159" v="34"/>
        <pc:sldMkLst>
          <pc:docMk/>
          <pc:sldMk cId="1476194641" sldId="3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8599A-2B97-0445-AB20-7CB3E00B4D8A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2003B-F910-2A4F-BA9A-718C46A77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4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2003B-F910-2A4F-BA9A-718C46A778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4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2003B-F910-2A4F-BA9A-718C46A778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5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88fb23f698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88fb23f698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28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6C20-CACF-E14A-82E7-801A2F37E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F2AB9-3D52-BE40-9437-0992CAE4B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65A11-2ABC-F94E-9BFB-F24D7785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3F31-BE9A-CE41-8C25-7846E1AE4D7D}" type="datetime1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7729E-6836-2542-9033-0E1CAF2B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ROYCE LIGHTING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67D3A-4C06-334F-A5EB-2A22C682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ECE7-48B1-E54F-B515-07DAEACC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B12A-7217-2243-9423-682D637C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F097E-E972-3047-9037-316D7FD29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4D885-87E5-9142-BF5D-72DFC78A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BDD29-7EE9-9247-A140-D4E8786C6597}" type="datetime1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0F475-A102-F84E-A8F6-CBC8D72F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ROYCE LIGHTING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409B3-B433-8B43-808A-9DAD5045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ECE7-48B1-E54F-B515-07DAEACC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8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C4224-5FCA-0F4C-A792-058C9719E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E25CA-BE83-9D4F-A975-80A81A900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0E4D9-8B08-114A-BB1E-07DD361A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3355-CAEA-5B4F-9631-4B51805F9E6F}" type="datetime1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BF1AD-51EA-C34C-86BF-E9D9DCBB5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ROYCE LIGHTING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301A0-E329-2940-BA6C-1E4D4DD3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ECE7-48B1-E54F-B515-07DAEACC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951000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title" idx="2"/>
          </p:nvPr>
        </p:nvSpPr>
        <p:spPr>
          <a:xfrm>
            <a:off x="1901833" y="1958667"/>
            <a:ext cx="2030400" cy="9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1"/>
          </p:nvPr>
        </p:nvSpPr>
        <p:spPr>
          <a:xfrm>
            <a:off x="4706245" y="1958667"/>
            <a:ext cx="5727200" cy="9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idx="3"/>
          </p:nvPr>
        </p:nvSpPr>
        <p:spPr>
          <a:xfrm>
            <a:off x="1901833" y="3025500"/>
            <a:ext cx="2030400" cy="9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"/>
          </p:nvPr>
        </p:nvSpPr>
        <p:spPr>
          <a:xfrm>
            <a:off x="4706245" y="3037933"/>
            <a:ext cx="5727200" cy="9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 idx="5"/>
          </p:nvPr>
        </p:nvSpPr>
        <p:spPr>
          <a:xfrm>
            <a:off x="1901833" y="4113039"/>
            <a:ext cx="20304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6"/>
          </p:nvPr>
        </p:nvSpPr>
        <p:spPr>
          <a:xfrm>
            <a:off x="4706245" y="4113029"/>
            <a:ext cx="57272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 idx="7"/>
          </p:nvPr>
        </p:nvSpPr>
        <p:spPr>
          <a:xfrm>
            <a:off x="1901833" y="5199767"/>
            <a:ext cx="20304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8"/>
          </p:nvPr>
        </p:nvSpPr>
        <p:spPr>
          <a:xfrm>
            <a:off x="4706245" y="5193999"/>
            <a:ext cx="57272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15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9EB5-9E90-0449-A8F4-AF8989BB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B812-30E0-6345-AD64-54774BAE2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AEF74-8313-5642-98AD-6D2E0A41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AA09D-486A-0245-98F5-4A5A56A77E40}" type="datetime1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5FD3C-7940-0A41-98C8-A6BA37D5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ROYCE LIGHTING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D7FD5-3032-2A4F-83F9-C30435F1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ECE7-48B1-E54F-B515-07DAEACC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DE16D-A453-E842-B70A-A2193FA2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43CC8-A458-8943-9756-37110C344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F59E4-067A-3942-84C3-B3A20066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047-7237-8E4E-8B36-7CDD3AC12A4C}" type="datetime1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AC825-80B3-FC4E-A503-9C272D42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ROYCE LIGHTING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269C7-4D79-2544-9AF2-6111C5AE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ECE7-48B1-E54F-B515-07DAEACC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0F22-F79D-8F49-82A7-6FDD2822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88B0E-4EC3-404A-8A9F-0BB0956B5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3944-ED00-8848-93A3-667AB5A59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62212-1CC7-2E44-9CDF-F94247E7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C293-4693-F34A-84E5-30EFBEAEEA19}" type="datetime1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60A6C-0683-3D4E-B8AA-D8D58B20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ROYCE LIGHTING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7E2C8-E0F1-324A-B49C-2B94A328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ECE7-48B1-E54F-B515-07DAEACC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1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E236-5ECA-604A-88FC-433D36F6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CB612-FE84-B546-8E62-71C41FE35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BDF2D-F0AC-4846-9D92-257D0E0D4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F411A-241F-014C-AE18-EB4397A56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804B7-18CB-B046-A0B2-ED37705CE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6F3CF-B227-784F-8233-9CFE6F45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DD4E-7455-B641-A429-6A65FA81E7AE}" type="datetime1">
              <a:rPr lang="en-US" smtClean="0"/>
              <a:t>4/27/23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C24F95-D0EA-0B41-B4C8-B7D7E5BC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ROYCE LIGHTING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70E1D-872D-1F48-A5C2-D39A6B09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ECE7-48B1-E54F-B515-07DAEACC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9F4D-2190-8140-BFB6-F1039842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14690-A7B1-F443-9096-4A1E87F1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874E-EDF1-AB49-BF02-47E8DC1FA902}" type="datetime1">
              <a:rPr lang="en-US" smtClean="0"/>
              <a:t>4/27/23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41CA7-14D4-CD4A-A713-7303C4FA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ROYCE LIGHTING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BC44B-9975-264F-B2EF-7A828B71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ECE7-48B1-E54F-B515-07DAEACC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8FC15-D54F-B24E-AA1A-4477E0FF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81EF-7C8F-8D41-AAE0-DCB71992A9F3}" type="datetime1">
              <a:rPr lang="en-US" smtClean="0"/>
              <a:t>4/27/23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688720-CB65-A64B-9075-9A1E9B8F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ROYCE LIGHTING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698FE-C085-944C-94B7-95D87388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ECE7-48B1-E54F-B515-07DAEACC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6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6CB0-03EE-1B40-9005-CE15D583D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8DB4A-5E3B-D149-9332-911DFAF20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2F729-D822-1841-89A1-42700F17A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F2E5E-796C-E54D-9256-8576FAD8E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119E9-63D9-8F4B-BC62-754438206C51}" type="datetime1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49FA2-5E2D-B54B-8949-C5EA70BB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ROYCE LIGHTING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510DC-9102-A741-92A4-02DFF746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ECE7-48B1-E54F-B515-07DAEACC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1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DBE0-658C-1E49-A472-512EC5C8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E3677-DE16-5846-A25A-96EF535FC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C3A13-3652-444C-8F92-BDF48E4F2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F1CEF-C6E8-EA4F-9687-F2FA9497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1FBD-9140-5948-8179-9AC6C47295DF}" type="datetime1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BCDAD-9AD3-8249-A690-848D55DA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ROYCE LIGHTING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8CF30-89DD-5540-A3B7-0E0ABB46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ECE7-48B1-E54F-B515-07DAEACC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7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0FD25-8C6D-C545-8155-C64BA812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56E46-F38E-0A42-983A-CF4A38064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50D32-9FC1-104B-99F8-C3BB5339B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3529-D564-A942-8312-52F104D42D2B}" type="datetime1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3DCD2-83E5-D14F-90D9-43BACB9A2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ROYCE LIGHTING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6DF9C-7022-0F4A-9FC2-4068D603B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DECE7-48B1-E54F-B515-07DAEACCB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8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lcoled.com/product/institutional/led-traditional-wall-pack/" TargetMode="Externa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elcoled.com/product/institutional/led-flood-light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lcoled.com/product/banquets-convention-center/led-canopy-light/" TargetMode="Externa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nelcoled.com/product/institutional/vertical-led-linear-pendant-fixtures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lcoled.com/product/institutional/led-ball-light/" TargetMode="Externa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elcoled.com/product/institutional/commercial-downlight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lcoled.com/product/institutional/split-downlights/" TargetMode="Externa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lcoled.com/product/institutional/led-shoe-box-light/" TargetMode="External"/><Relationship Id="rId5" Type="http://schemas.openxmlformats.org/officeDocument/2006/relationships/hyperlink" Target="http://nelcoled.com/product/institutional/led-street-light/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nelcoled.com/product/institutional/air-fl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lcoled.com/product/institutional/led-linear-highbay-light/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elcoled.com/product/institutional/linear-high-bay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lcoled.com/product/institutional/central-basket-troffer/" TargetMode="Externa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elcoled.com/product/institutional/architectural-led-pendant-light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lcoled.com/product/institutional/up-down-linear-light-dp-series/" TargetMode="Externa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elcoled.com/product/institutional/recessed-flat-panels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lcoled.com/product/institutional/thinnest-surface-mounted/" TargetMode="Externa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4.jpeg"/><Relationship Id="rId7" Type="http://schemas.openxmlformats.org/officeDocument/2006/relationships/hyperlink" Target="http://nelcoled.com/product/institutional/ufo-led-high-bay-ligh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hyperlink" Target="http://nelcoled.com/product/institutional/indirect-led-troffer/" TargetMode="External"/><Relationship Id="rId4" Type="http://schemas.openxmlformats.org/officeDocument/2006/relationships/image" Target="../media/image51.jpeg"/><Relationship Id="rId9" Type="http://schemas.openxmlformats.org/officeDocument/2006/relationships/hyperlink" Target="http://nelcoled.com/product/institutional/surface-mounted-downligh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elcoled.com/product/institutional/ul-listed/" TargetMode="External"/><Relationship Id="rId7" Type="http://schemas.openxmlformats.org/officeDocument/2006/relationships/hyperlink" Target="http://nelcoled.com/product/institutional/split-design-with-battery-pack-and-led-driver/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hyperlink" Target="http://nelcoled.com/product/institutional/high-voltage-emergency-led-driver/" TargetMode="Externa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18" Type="http://schemas.openxmlformats.org/officeDocument/2006/relationships/hyperlink" Target="http://www.roycelight.com/" TargetMode="External"/><Relationship Id="rId3" Type="http://schemas.openxmlformats.org/officeDocument/2006/relationships/image" Target="../media/image59.png"/><Relationship Id="rId7" Type="http://schemas.openxmlformats.org/officeDocument/2006/relationships/hyperlink" Target="YOUTUBE%20VIDEOS/RL%20Franchisee%20Program.mp4" TargetMode="External"/><Relationship Id="rId12" Type="http://schemas.openxmlformats.org/officeDocument/2006/relationships/hyperlink" Target="mailto:franchise@roycelight.com" TargetMode="External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11" Type="http://schemas.openxmlformats.org/officeDocument/2006/relationships/image" Target="../media/image64.jpeg"/><Relationship Id="rId5" Type="http://schemas.openxmlformats.org/officeDocument/2006/relationships/hyperlink" Target="http://https/www.instagram.com/roycelightingfranchise/" TargetMode="External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audio" Target="../media/audio1.bin"/><Relationship Id="rId9" Type="http://schemas.openxmlformats.org/officeDocument/2006/relationships/image" Target="../media/image62.png"/><Relationship Id="rId1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elcoled.com/product/institutional/led-post-top-light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lcoled.com/product/institutional/led-post-top-light-300w/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lcoled.com/product/institutional/slim-led-wall-pac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ED9EB-6FF4-D540-B0D2-F32AD2F93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800" kern="1200">
                <a:latin typeface="+mj-lt"/>
                <a:ea typeface="+mj-ea"/>
                <a:cs typeface="+mj-cs"/>
              </a:rPr>
              <a:t>Industrial </a:t>
            </a:r>
            <a:br>
              <a:rPr lang="en-US" sz="3800" kern="1200">
                <a:latin typeface="+mj-lt"/>
                <a:ea typeface="+mj-ea"/>
                <a:cs typeface="+mj-cs"/>
              </a:rPr>
            </a:br>
            <a:r>
              <a:rPr lang="en-US" sz="3800" kern="1200">
                <a:latin typeface="+mj-lt"/>
                <a:ea typeface="+mj-ea"/>
                <a:cs typeface="+mj-cs"/>
              </a:rPr>
              <a:t>&amp; </a:t>
            </a:r>
            <a:br>
              <a:rPr lang="en-US" sz="3800" kern="1200">
                <a:latin typeface="+mj-lt"/>
                <a:ea typeface="+mj-ea"/>
                <a:cs typeface="+mj-cs"/>
              </a:rPr>
            </a:br>
            <a:r>
              <a:rPr lang="en-US" sz="3800" kern="1200">
                <a:latin typeface="+mj-lt"/>
                <a:ea typeface="+mj-ea"/>
                <a:cs typeface="+mj-cs"/>
              </a:rPr>
              <a:t>Commercial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8B0D2B-2F9B-8BCA-ED62-6FFCC5A02A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35D4-5C2D-A44D-B35D-C919CCA9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3809" y="6492240"/>
            <a:ext cx="3765762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ROYCE LIGHTING</a:t>
            </a:r>
          </a:p>
        </p:txBody>
      </p:sp>
    </p:spTree>
    <p:extLst>
      <p:ext uri="{BB962C8B-B14F-4D97-AF65-F5344CB8AC3E}">
        <p14:creationId xmlns:p14="http://schemas.microsoft.com/office/powerpoint/2010/main" val="214606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5A4F4-8C5B-9145-9965-07DEE543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C44E3F-B83D-7D4D-8D3A-2AAD86283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72" y="647700"/>
            <a:ext cx="5372100" cy="556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B77A73-3589-384F-AC3B-2D83625D0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228" y="647700"/>
            <a:ext cx="53721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3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3CACC-BE62-C044-96C7-AD996A46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2F375B-D87A-854F-859F-F23F763F5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72" y="651933"/>
            <a:ext cx="5372100" cy="556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2EAA10-B837-224D-A00B-5B04A7B7C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228" y="651933"/>
            <a:ext cx="53721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9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D6A65-F060-BD45-A7E9-736260FA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F28F3F3-5F84-D843-A3CA-12F6842DD9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D1B39B-0FEC-554B-A3F7-300AF471B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76" y="3517475"/>
            <a:ext cx="4000500" cy="2705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8DCF98-B060-A045-9397-A9E7E456B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724" y="636905"/>
            <a:ext cx="6731000" cy="55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5C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5C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8B3EF-3E4E-F649-A210-D856AFE3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548" y="6356350"/>
            <a:ext cx="60596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9A7E4B-69F7-DF4F-98A7-A94FC70748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341" y="713498"/>
            <a:ext cx="5574589" cy="5574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AB0131-122A-D049-83B9-FADBD4D782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301" y="638175"/>
            <a:ext cx="2435994" cy="2435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54060-3352-5B4F-AD56-349A6DDDD4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301" y="3767869"/>
            <a:ext cx="2451956" cy="245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ECD69-B236-0D45-A6D0-BD24CFBC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C4AFEE-9F4E-0B4A-9F20-2768336E7A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448" y="634788"/>
            <a:ext cx="5485658" cy="5566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29DCC9-5D49-A14C-B7A0-70B66E290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80" y="634788"/>
            <a:ext cx="53721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99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D25DA-BFB9-624E-B54A-B1823AE2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E5A3C1-EDD4-7C47-89A0-0C4F5F932D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240" y="643467"/>
            <a:ext cx="5456074" cy="5571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2862A8-AE36-A249-B9CE-2482CD1D33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16" y="643468"/>
            <a:ext cx="53626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9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FEC1A-9F34-5140-92FE-A76377CD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6255CF-445A-2542-85DC-9F56E11F45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255" y="639974"/>
            <a:ext cx="5401868" cy="5571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DF9F1-774E-AA4F-BB4D-0D966801B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877" y="648818"/>
            <a:ext cx="5372352" cy="55387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5061F9-9FF9-654B-B9B5-FF2316C8C5CF}"/>
              </a:ext>
            </a:extLst>
          </p:cNvPr>
          <p:cNvSpPr/>
          <p:nvPr/>
        </p:nvSpPr>
        <p:spPr>
          <a:xfrm>
            <a:off x="2090855" y="639974"/>
            <a:ext cx="389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effectLst/>
                <a:latin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 Exterior – LED Traditional Wall Pack</a:t>
            </a:r>
          </a:p>
        </p:txBody>
      </p:sp>
    </p:spTree>
    <p:extLst>
      <p:ext uri="{BB962C8B-B14F-4D97-AF65-F5344CB8AC3E}">
        <p14:creationId xmlns:p14="http://schemas.microsoft.com/office/powerpoint/2010/main" val="383617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0E81-E878-C141-904B-446C71A6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47130E-7C63-2944-8897-30C310395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72" y="647700"/>
            <a:ext cx="5372100" cy="5562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AA4320-7DE4-CA4C-8EFF-B6D6B896B4DF}"/>
              </a:ext>
            </a:extLst>
          </p:cNvPr>
          <p:cNvSpPr/>
          <p:nvPr/>
        </p:nvSpPr>
        <p:spPr>
          <a:xfrm>
            <a:off x="3022363" y="662318"/>
            <a:ext cx="298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 Exterior – LED Flood Light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8EBC5E-7692-FA4D-85B9-D5087F21B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94" y="636905"/>
            <a:ext cx="5372100" cy="5562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A38DAF-89DD-8745-B1FA-31553201F052}"/>
              </a:ext>
            </a:extLst>
          </p:cNvPr>
          <p:cNvSpPr/>
          <p:nvPr/>
        </p:nvSpPr>
        <p:spPr>
          <a:xfrm>
            <a:off x="6176432" y="643467"/>
            <a:ext cx="316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 Exterior – LED Canopy Light</a:t>
            </a:r>
          </a:p>
        </p:txBody>
      </p:sp>
    </p:spTree>
    <p:extLst>
      <p:ext uri="{BB962C8B-B14F-4D97-AF65-F5344CB8AC3E}">
        <p14:creationId xmlns:p14="http://schemas.microsoft.com/office/powerpoint/2010/main" val="51008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43BB9-C695-4640-BE8A-ED2723C8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486082-8ABB-F344-BA60-6D7F2A8A1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6" y="636905"/>
            <a:ext cx="5130800" cy="5562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AA88A8-48BF-4442-8B36-E800CA217A13}"/>
              </a:ext>
            </a:extLst>
          </p:cNvPr>
          <p:cNvSpPr/>
          <p:nvPr/>
        </p:nvSpPr>
        <p:spPr>
          <a:xfrm>
            <a:off x="889308" y="643467"/>
            <a:ext cx="4881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Vertical LED Linear Pendant Fixtures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F1FFB-EB73-CA41-BC44-C761DA7C6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527" y="650592"/>
            <a:ext cx="5130800" cy="5562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35727B-42DA-E345-AEAC-A03DBD7DDF76}"/>
              </a:ext>
            </a:extLst>
          </p:cNvPr>
          <p:cNvSpPr/>
          <p:nvPr/>
        </p:nvSpPr>
        <p:spPr>
          <a:xfrm>
            <a:off x="6412145" y="643467"/>
            <a:ext cx="2804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 Exterior – LED Ball Light</a:t>
            </a:r>
          </a:p>
        </p:txBody>
      </p:sp>
    </p:spTree>
    <p:extLst>
      <p:ext uri="{BB962C8B-B14F-4D97-AF65-F5344CB8AC3E}">
        <p14:creationId xmlns:p14="http://schemas.microsoft.com/office/powerpoint/2010/main" val="3027451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71DBD2-3B77-4A79-B20B-A2B1EBBE1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94CD5A-DFA9-4697-95A8-A758FBF5E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1AB60-00B7-2540-97F5-197C45008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F5615-3302-FD4A-B317-94E1CFD51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72" y="636905"/>
            <a:ext cx="5372100" cy="5562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CCCB87-BD67-1C4D-812A-A097F064C77C}"/>
              </a:ext>
            </a:extLst>
          </p:cNvPr>
          <p:cNvSpPr/>
          <p:nvPr/>
        </p:nvSpPr>
        <p:spPr>
          <a:xfrm>
            <a:off x="2288978" y="643467"/>
            <a:ext cx="364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Commercial Downlight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EF1364-AA49-544E-B14F-5C452784C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651933"/>
            <a:ext cx="5372100" cy="5547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71E388-889E-C248-A02D-BBB65C58894C}"/>
              </a:ext>
            </a:extLst>
          </p:cNvPr>
          <p:cNvSpPr/>
          <p:nvPr/>
        </p:nvSpPr>
        <p:spPr>
          <a:xfrm>
            <a:off x="6176432" y="643467"/>
            <a:ext cx="3028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Split Downlights</a:t>
            </a:r>
          </a:p>
        </p:txBody>
      </p:sp>
    </p:spTree>
    <p:extLst>
      <p:ext uri="{BB962C8B-B14F-4D97-AF65-F5344CB8AC3E}">
        <p14:creationId xmlns:p14="http://schemas.microsoft.com/office/powerpoint/2010/main" val="153383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C51DA6E-2C75-A144-A745-7E3809605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8999" y="153239"/>
            <a:ext cx="8463932" cy="21899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B6DE9-66A0-404E-9504-17123941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9911" y="6339351"/>
            <a:ext cx="4776711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B3699AA-F903-224E-945C-C94990D92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19770"/>
            <a:ext cx="8069310" cy="262750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906D32C8-1CFC-974F-86C6-5482EE3B7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4950" y="3243263"/>
            <a:ext cx="6777632" cy="361473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D8BF2A6-BE2C-7042-B091-8E9F15B8B087}"/>
              </a:ext>
            </a:extLst>
          </p:cNvPr>
          <p:cNvSpPr/>
          <p:nvPr/>
        </p:nvSpPr>
        <p:spPr>
          <a:xfrm>
            <a:off x="1600403" y="4338183"/>
            <a:ext cx="3029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effectLst/>
                <a:latin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 Exterior – LED Street Light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9C8889-185F-B04E-A988-063CD683F29E}"/>
              </a:ext>
            </a:extLst>
          </p:cNvPr>
          <p:cNvSpPr/>
          <p:nvPr/>
        </p:nvSpPr>
        <p:spPr>
          <a:xfrm>
            <a:off x="8698072" y="2050438"/>
            <a:ext cx="332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effectLst/>
                <a:latin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 Exterior – LED Shoe Box Light</a:t>
            </a:r>
          </a:p>
        </p:txBody>
      </p:sp>
    </p:spTree>
    <p:extLst>
      <p:ext uri="{BB962C8B-B14F-4D97-AF65-F5344CB8AC3E}">
        <p14:creationId xmlns:p14="http://schemas.microsoft.com/office/powerpoint/2010/main" val="3796988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C48A3-05D8-EB48-ACF6-E8700F48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1AFD5D-B426-B944-8092-2E9B8A377AA0}"/>
              </a:ext>
            </a:extLst>
          </p:cNvPr>
          <p:cNvSpPr/>
          <p:nvPr/>
        </p:nvSpPr>
        <p:spPr>
          <a:xfrm>
            <a:off x="3833098" y="643467"/>
            <a:ext cx="217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Air Flat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8F5722-9A36-F44D-838A-73C779EB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9" y="647700"/>
            <a:ext cx="5372100" cy="556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8302B7-B4EA-244D-BFE7-F2AA856FC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432" y="647700"/>
            <a:ext cx="5372100" cy="5562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916F49-465E-624C-9A52-986A63FBA3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2426" y="5630601"/>
            <a:ext cx="1557466" cy="3238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2EADBE-2B88-D642-9DFA-17E9C2983995}"/>
              </a:ext>
            </a:extLst>
          </p:cNvPr>
          <p:cNvSpPr/>
          <p:nvPr/>
        </p:nvSpPr>
        <p:spPr>
          <a:xfrm>
            <a:off x="6170842" y="662318"/>
            <a:ext cx="3820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LED Linear Highbay Light</a:t>
            </a:r>
          </a:p>
        </p:txBody>
      </p:sp>
    </p:spTree>
    <p:extLst>
      <p:ext uri="{BB962C8B-B14F-4D97-AF65-F5344CB8AC3E}">
        <p14:creationId xmlns:p14="http://schemas.microsoft.com/office/powerpoint/2010/main" val="3000077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CD3DE-D08F-F540-8F75-0DD9BA97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D1CC6B-8C86-4D42-AD21-D7FD93E9F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54" y="636905"/>
            <a:ext cx="5130800" cy="5562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BC1A84-70A5-2749-A6BD-C962D53C5EE7}"/>
              </a:ext>
            </a:extLst>
          </p:cNvPr>
          <p:cNvSpPr/>
          <p:nvPr/>
        </p:nvSpPr>
        <p:spPr>
          <a:xfrm>
            <a:off x="2809191" y="643467"/>
            <a:ext cx="2961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Linear High Bay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2A6B8A-F3C6-B14C-BA04-59B0F4D2C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527" y="633082"/>
            <a:ext cx="5130800" cy="5562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F9D6E3-981D-794F-9BAA-54F532C1152B}"/>
              </a:ext>
            </a:extLst>
          </p:cNvPr>
          <p:cNvSpPr/>
          <p:nvPr/>
        </p:nvSpPr>
        <p:spPr>
          <a:xfrm>
            <a:off x="6412145" y="662318"/>
            <a:ext cx="3532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Central Basket Troffer</a:t>
            </a:r>
          </a:p>
        </p:txBody>
      </p:sp>
    </p:spTree>
    <p:extLst>
      <p:ext uri="{BB962C8B-B14F-4D97-AF65-F5344CB8AC3E}">
        <p14:creationId xmlns:p14="http://schemas.microsoft.com/office/powerpoint/2010/main" val="2158840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A5E4A-752A-F946-AB2C-707ED3DF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2" y="6557043"/>
            <a:ext cx="4114800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E5EF46-85A3-D744-94A1-67212097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9" y="313265"/>
            <a:ext cx="5727700" cy="6223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BEABEB-593D-C049-AAF3-DB276B5EB80E}"/>
              </a:ext>
            </a:extLst>
          </p:cNvPr>
          <p:cNvSpPr/>
          <p:nvPr/>
        </p:nvSpPr>
        <p:spPr>
          <a:xfrm>
            <a:off x="1603710" y="321732"/>
            <a:ext cx="446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Architectural LED Pendant Light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CA12A5-D626-3443-BB80-EFC806A13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144" y="313265"/>
            <a:ext cx="5727700" cy="6223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C1DCDD-BF5E-534F-A243-FDD768CAA3B7}"/>
              </a:ext>
            </a:extLst>
          </p:cNvPr>
          <p:cNvSpPr/>
          <p:nvPr/>
        </p:nvSpPr>
        <p:spPr>
          <a:xfrm>
            <a:off x="6096000" y="321732"/>
            <a:ext cx="4453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Up Down Linear Light DP Series</a:t>
            </a:r>
          </a:p>
        </p:txBody>
      </p:sp>
    </p:spTree>
    <p:extLst>
      <p:ext uri="{BB962C8B-B14F-4D97-AF65-F5344CB8AC3E}">
        <p14:creationId xmlns:p14="http://schemas.microsoft.com/office/powerpoint/2010/main" val="3530331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E7002-05CD-A54E-A00A-EE53EB1E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EA396-8D77-5F40-B92A-F119984EF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76" y="634881"/>
            <a:ext cx="5372100" cy="5562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A8B2DE3-D687-5E4F-AC78-6F42C86079D6}"/>
              </a:ext>
            </a:extLst>
          </p:cNvPr>
          <p:cNvSpPr/>
          <p:nvPr/>
        </p:nvSpPr>
        <p:spPr>
          <a:xfrm>
            <a:off x="2575703" y="5828149"/>
            <a:ext cx="3434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Recessed Flat Panels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67EB96-E184-5E4D-B164-0E9FF3FAE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840" y="634881"/>
            <a:ext cx="5372100" cy="5562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0C4B35-2E17-2245-87A2-05CFC281DC11}"/>
              </a:ext>
            </a:extLst>
          </p:cNvPr>
          <p:cNvSpPr/>
          <p:nvPr/>
        </p:nvSpPr>
        <p:spPr>
          <a:xfrm>
            <a:off x="6176432" y="5828149"/>
            <a:ext cx="399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Thinnest Surface Mounted</a:t>
            </a:r>
          </a:p>
        </p:txBody>
      </p:sp>
    </p:spTree>
    <p:extLst>
      <p:ext uri="{BB962C8B-B14F-4D97-AF65-F5344CB8AC3E}">
        <p14:creationId xmlns:p14="http://schemas.microsoft.com/office/powerpoint/2010/main" val="3297478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69230-9AAA-BA43-A206-9CD03F4B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548" y="6356350"/>
            <a:ext cx="60596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E783F6-F99D-7943-838F-5C895D629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13459">
            <a:off x="7487762" y="3351687"/>
            <a:ext cx="1557466" cy="3238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315223-22A3-BF42-B086-8481333CD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620" y="711200"/>
            <a:ext cx="5003800" cy="5435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FFAA13-F91C-AE40-8041-085417905C14}"/>
              </a:ext>
            </a:extLst>
          </p:cNvPr>
          <p:cNvSpPr/>
          <p:nvPr/>
        </p:nvSpPr>
        <p:spPr>
          <a:xfrm>
            <a:off x="6607227" y="710102"/>
            <a:ext cx="3318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0" i="0" u="none" strike="noStrike" dirty="0">
                <a:solidFill>
                  <a:schemeClr val="bg1"/>
                </a:solidFill>
                <a:effectLst/>
                <a:latin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Indirect LED Troffer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6D5056-553E-8D40-9F5F-68739E542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962" y="642197"/>
            <a:ext cx="3289300" cy="2463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82F096-4FA3-EC42-A303-6489F40065AA}"/>
              </a:ext>
            </a:extLst>
          </p:cNvPr>
          <p:cNvSpPr/>
          <p:nvPr/>
        </p:nvSpPr>
        <p:spPr>
          <a:xfrm>
            <a:off x="846615" y="633204"/>
            <a:ext cx="3308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Poppi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UFO LED High Bay Light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21B3FE-7B84-F347-BE5E-5BB4C9461D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962" y="3759457"/>
            <a:ext cx="3289300" cy="2476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72ABB4-F192-0E48-B835-1D1CB3E9E046}"/>
              </a:ext>
            </a:extLst>
          </p:cNvPr>
          <p:cNvSpPr/>
          <p:nvPr/>
        </p:nvSpPr>
        <p:spPr>
          <a:xfrm>
            <a:off x="965105" y="3798408"/>
            <a:ext cx="3065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Poppi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Surface Mounted Downlight</a:t>
            </a:r>
          </a:p>
        </p:txBody>
      </p:sp>
    </p:spTree>
    <p:extLst>
      <p:ext uri="{BB962C8B-B14F-4D97-AF65-F5344CB8AC3E}">
        <p14:creationId xmlns:p14="http://schemas.microsoft.com/office/powerpoint/2010/main" val="1443522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89DA2-24C3-FF41-84C4-E283FDFA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E6A67-972C-9649-9FAE-063F801A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407" y="581025"/>
            <a:ext cx="5778500" cy="5638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FD50FC-F156-FA4A-B65B-A6322CC2AD8B}"/>
              </a:ext>
            </a:extLst>
          </p:cNvPr>
          <p:cNvSpPr/>
          <p:nvPr/>
        </p:nvSpPr>
        <p:spPr>
          <a:xfrm>
            <a:off x="5860816" y="590125"/>
            <a:ext cx="236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effectLst/>
                <a:latin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UL Listed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92DF0-4BA5-2B44-AE08-CD64E9A84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39" y="590125"/>
            <a:ext cx="4940300" cy="2768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58EC44-2835-414D-9C3F-38EE2FCFE640}"/>
              </a:ext>
            </a:extLst>
          </p:cNvPr>
          <p:cNvSpPr/>
          <p:nvPr/>
        </p:nvSpPr>
        <p:spPr>
          <a:xfrm>
            <a:off x="886616" y="603565"/>
            <a:ext cx="4800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effectLst/>
                <a:latin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High Voltage Emergency Led Driver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3DDE30-C8E7-EB47-A00D-2D6E00627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39" y="3514724"/>
            <a:ext cx="4965700" cy="2705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3A258A-EA12-B845-9DE8-3EEDE3FC8FAE}"/>
              </a:ext>
            </a:extLst>
          </p:cNvPr>
          <p:cNvSpPr/>
          <p:nvPr/>
        </p:nvSpPr>
        <p:spPr>
          <a:xfrm>
            <a:off x="3019359" y="5551260"/>
            <a:ext cx="2729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 dirty="0">
                <a:effectLst/>
                <a:latin typeface="Poppi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Interior LED – Split Design with Battery Pack and LED Driver</a:t>
            </a:r>
          </a:p>
        </p:txBody>
      </p:sp>
    </p:spTree>
    <p:extLst>
      <p:ext uri="{BB962C8B-B14F-4D97-AF65-F5344CB8AC3E}">
        <p14:creationId xmlns:p14="http://schemas.microsoft.com/office/powerpoint/2010/main" val="399316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A55E8-9806-8F46-A1C3-578F3645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ROYCE LIGHTING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F2A179-5F88-C642-9D94-94176BB14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718" y="321732"/>
            <a:ext cx="5727700" cy="6034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2A3550-0618-2349-AEDC-96CA1544E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21732"/>
            <a:ext cx="5727700" cy="60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69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FC6916-902C-8D3C-5158-521EF8ED58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3371" y="2450797"/>
            <a:ext cx="450947" cy="450947"/>
          </a:xfrm>
          <a:prstGeom prst="rect">
            <a:avLst/>
          </a:prstGeom>
        </p:spPr>
      </p:pic>
      <p:pic>
        <p:nvPicPr>
          <p:cNvPr id="3" name="Picture 2">
            <a:hlinkClick r:id="rId5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0994DC9-C1BF-8BE4-463B-E4FA0A8F8E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714" y="3802363"/>
            <a:ext cx="456604" cy="456604"/>
          </a:xfrm>
          <a:prstGeom prst="rect">
            <a:avLst/>
          </a:prstGeom>
        </p:spPr>
      </p:pic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FBA2F730-9B08-4E76-485A-6CCA3E8097D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247" y="3280945"/>
            <a:ext cx="436071" cy="535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1A75DB-203C-FDC5-4C55-12C0DBC0ACB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3371" y="2901744"/>
            <a:ext cx="450947" cy="450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C1F236-8A5B-E263-F203-6CEEA15BED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3371" y="1999851"/>
            <a:ext cx="450947" cy="450947"/>
          </a:xfrm>
          <a:prstGeom prst="rect">
            <a:avLst/>
          </a:prstGeom>
        </p:spPr>
      </p:pic>
      <p:sp>
        <p:nvSpPr>
          <p:cNvPr id="10" name="Google Shape;14220;p87">
            <a:extLst>
              <a:ext uri="{FF2B5EF4-FFF2-40B4-BE49-F238E27FC236}">
                <a16:creationId xmlns:a16="http://schemas.microsoft.com/office/drawing/2014/main" id="{80467AD9-BA39-75B7-6B12-FBA373248BF9}"/>
              </a:ext>
            </a:extLst>
          </p:cNvPr>
          <p:cNvSpPr/>
          <p:nvPr/>
        </p:nvSpPr>
        <p:spPr>
          <a:xfrm>
            <a:off x="6620074" y="4761142"/>
            <a:ext cx="413569" cy="473492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1" name="Google Shape;14239;p87">
            <a:extLst>
              <a:ext uri="{FF2B5EF4-FFF2-40B4-BE49-F238E27FC236}">
                <a16:creationId xmlns:a16="http://schemas.microsoft.com/office/drawing/2014/main" id="{E9BA7E2E-9248-ED61-E681-8D0F172B8EA7}"/>
              </a:ext>
            </a:extLst>
          </p:cNvPr>
          <p:cNvGrpSpPr/>
          <p:nvPr/>
        </p:nvGrpSpPr>
        <p:grpSpPr>
          <a:xfrm>
            <a:off x="8020270" y="4761174"/>
            <a:ext cx="413988" cy="472969"/>
            <a:chOff x="4201447" y="3817349"/>
            <a:chExt cx="346024" cy="345674"/>
          </a:xfrm>
          <a:solidFill>
            <a:srgbClr val="FFFFFF"/>
          </a:solidFill>
        </p:grpSpPr>
        <p:sp>
          <p:nvSpPr>
            <p:cNvPr id="12" name="Google Shape;14240;p87">
              <a:extLst>
                <a:ext uri="{FF2B5EF4-FFF2-40B4-BE49-F238E27FC236}">
                  <a16:creationId xmlns:a16="http://schemas.microsoft.com/office/drawing/2014/main" id="{68F7901B-FD41-1341-5A76-03C7F3A4890F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4241;p87">
              <a:extLst>
                <a:ext uri="{FF2B5EF4-FFF2-40B4-BE49-F238E27FC236}">
                  <a16:creationId xmlns:a16="http://schemas.microsoft.com/office/drawing/2014/main" id="{B03FC728-CD0A-8C53-39DE-DF780857A7D8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" name="Google Shape;14246;p87">
            <a:extLst>
              <a:ext uri="{FF2B5EF4-FFF2-40B4-BE49-F238E27FC236}">
                <a16:creationId xmlns:a16="http://schemas.microsoft.com/office/drawing/2014/main" id="{7A2BC04B-7867-8EA2-1AA9-2F69DA8B89A4}"/>
              </a:ext>
            </a:extLst>
          </p:cNvPr>
          <p:cNvGrpSpPr/>
          <p:nvPr/>
        </p:nvGrpSpPr>
        <p:grpSpPr>
          <a:xfrm>
            <a:off x="8490465" y="4743212"/>
            <a:ext cx="413531" cy="472969"/>
            <a:chOff x="5549861" y="3817349"/>
            <a:chExt cx="345642" cy="345674"/>
          </a:xfrm>
          <a:solidFill>
            <a:srgbClr val="FFFFFF"/>
          </a:solidFill>
        </p:grpSpPr>
        <p:sp>
          <p:nvSpPr>
            <p:cNvPr id="16" name="Google Shape;14247;p87">
              <a:extLst>
                <a:ext uri="{FF2B5EF4-FFF2-40B4-BE49-F238E27FC236}">
                  <a16:creationId xmlns:a16="http://schemas.microsoft.com/office/drawing/2014/main" id="{0C42E0DA-343A-7F3E-3554-AFC57B86BF9C}"/>
                </a:ext>
              </a:extLst>
            </p:cNvPr>
            <p:cNvSpPr/>
            <p:nvPr/>
          </p:nvSpPr>
          <p:spPr>
            <a:xfrm>
              <a:off x="5549861" y="3817349"/>
              <a:ext cx="345642" cy="345674"/>
            </a:xfrm>
            <a:custGeom>
              <a:avLst/>
              <a:gdLst/>
              <a:ahLst/>
              <a:cxnLst/>
              <a:rect l="l" t="t" r="r" b="b"/>
              <a:pathLst>
                <a:path w="10859" h="10860" extrusionOk="0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4248;p87">
              <a:extLst>
                <a:ext uri="{FF2B5EF4-FFF2-40B4-BE49-F238E27FC236}">
                  <a16:creationId xmlns:a16="http://schemas.microsoft.com/office/drawing/2014/main" id="{22F335E0-E16F-1946-8FBE-0EEAEBE90452}"/>
                </a:ext>
              </a:extLst>
            </p:cNvPr>
            <p:cNvSpPr/>
            <p:nvPr/>
          </p:nvSpPr>
          <p:spPr>
            <a:xfrm>
              <a:off x="5590763" y="3890208"/>
              <a:ext cx="262661" cy="200052"/>
            </a:xfrm>
            <a:custGeom>
              <a:avLst/>
              <a:gdLst/>
              <a:ahLst/>
              <a:cxnLst/>
              <a:rect l="l" t="t" r="r" b="b"/>
              <a:pathLst>
                <a:path w="8252" h="6285" extrusionOk="0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4249;p87">
              <a:extLst>
                <a:ext uri="{FF2B5EF4-FFF2-40B4-BE49-F238E27FC236}">
                  <a16:creationId xmlns:a16="http://schemas.microsoft.com/office/drawing/2014/main" id="{0F041B09-832E-5675-160E-28E542FEBDB1}"/>
                </a:ext>
              </a:extLst>
            </p:cNvPr>
            <p:cNvSpPr/>
            <p:nvPr/>
          </p:nvSpPr>
          <p:spPr>
            <a:xfrm>
              <a:off x="5680587" y="3935024"/>
              <a:ext cx="105389" cy="110514"/>
            </a:xfrm>
            <a:custGeom>
              <a:avLst/>
              <a:gdLst/>
              <a:ahLst/>
              <a:cxnLst/>
              <a:rect l="l" t="t" r="r" b="b"/>
              <a:pathLst>
                <a:path w="3311" h="3472" extrusionOk="0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9" name="Picture 1">
            <a:extLst>
              <a:ext uri="{FF2B5EF4-FFF2-40B4-BE49-F238E27FC236}">
                <a16:creationId xmlns:a16="http://schemas.microsoft.com/office/drawing/2014/main" id="{897E92CD-2901-6859-815B-DDCD38B7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256" y="2040149"/>
            <a:ext cx="2569201" cy="328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Google Shape;169;p22">
            <a:extLst>
              <a:ext uri="{FF2B5EF4-FFF2-40B4-BE49-F238E27FC236}">
                <a16:creationId xmlns:a16="http://schemas.microsoft.com/office/drawing/2014/main" id="{F36A6F1A-D3AE-9816-2173-5687E5D5BBF1}"/>
              </a:ext>
            </a:extLst>
          </p:cNvPr>
          <p:cNvSpPr txBox="1">
            <a:spLocks/>
          </p:cNvSpPr>
          <p:nvPr/>
        </p:nvSpPr>
        <p:spPr>
          <a:xfrm>
            <a:off x="1615536" y="5365015"/>
            <a:ext cx="2454232" cy="8288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533"/>
              </a:spcBef>
              <a:buClr>
                <a:schemeClr val="tx1">
                  <a:lumMod val="65000"/>
                  <a:lumOff val="35000"/>
                </a:schemeClr>
              </a:buClr>
              <a:buSzPts val="90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Frank Ruhl Libre"/>
                <a:cs typeface="Frank Ruhl Libre"/>
                <a:sym typeface="Frank Ruhl Libre"/>
              </a:rPr>
              <a:t>Unit #9, 1200 Derry Rd E. Mississauga, ON L5T1B6</a:t>
            </a:r>
          </a:p>
        </p:txBody>
      </p:sp>
      <p:sp>
        <p:nvSpPr>
          <p:cNvPr id="21" name="Google Shape;169;p22">
            <a:extLst>
              <a:ext uri="{FF2B5EF4-FFF2-40B4-BE49-F238E27FC236}">
                <a16:creationId xmlns:a16="http://schemas.microsoft.com/office/drawing/2014/main" id="{80CF18E1-ED34-5187-16D2-0292AA940605}"/>
              </a:ext>
            </a:extLst>
          </p:cNvPr>
          <p:cNvSpPr txBox="1">
            <a:spLocks/>
          </p:cNvSpPr>
          <p:nvPr/>
        </p:nvSpPr>
        <p:spPr>
          <a:xfrm>
            <a:off x="5211415" y="6310946"/>
            <a:ext cx="2835356" cy="5470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SzPts val="1400"/>
              <a:buNone/>
            </a:pPr>
            <a:r>
              <a:rPr lang="en-US" sz="1867" dirty="0">
                <a:solidFill>
                  <a:srgbClr val="002060"/>
                </a:solidFill>
                <a:highlight>
                  <a:srgbClr val="FFFFFF"/>
                </a:highlight>
                <a:latin typeface="Frank Ruhl Libre"/>
                <a:cs typeface="Frank Ruhl Libre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franchise@roycelight.com</a:t>
            </a:r>
            <a:r>
              <a:rPr lang="en-US" sz="1867" dirty="0">
                <a:solidFill>
                  <a:srgbClr val="002060"/>
                </a:solidFill>
                <a:highlight>
                  <a:srgbClr val="FFFFFF"/>
                </a:highlight>
                <a:latin typeface="Frank Ruhl Libre"/>
                <a:cs typeface="Frank Ruhl Libre"/>
              </a:rPr>
              <a:t>        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297317E-039E-8DEE-DD95-24E5795FA1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818" y="6370789"/>
            <a:ext cx="422393" cy="4223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EC2957-0D49-C232-506A-B938A53AD1A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818" y="2040150"/>
            <a:ext cx="2569201" cy="32888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F5D37A-D045-F3C0-B3F8-D0BDED13A4E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966" y="2040150"/>
            <a:ext cx="2569201" cy="32888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Google Shape;169;p22">
            <a:extLst>
              <a:ext uri="{FF2B5EF4-FFF2-40B4-BE49-F238E27FC236}">
                <a16:creationId xmlns:a16="http://schemas.microsoft.com/office/drawing/2014/main" id="{0CEBDF64-174B-9AD0-9459-27136BCDDAF4}"/>
              </a:ext>
            </a:extLst>
          </p:cNvPr>
          <p:cNvSpPr txBox="1">
            <a:spLocks/>
          </p:cNvSpPr>
          <p:nvPr/>
        </p:nvSpPr>
        <p:spPr>
          <a:xfrm>
            <a:off x="4682056" y="5434747"/>
            <a:ext cx="2569201" cy="81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ts val="90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Frank Ruhl Libre"/>
                <a:cs typeface="Frank Ruhl Libre"/>
                <a:sym typeface="Frank Ruhl Libre"/>
              </a:rPr>
              <a:t>Unit #9, 31 Progress Ave.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ts val="90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Frank Ruhl Libre"/>
                <a:cs typeface="Frank Ruhl Libre"/>
                <a:sym typeface="Frank Ruhl Libre"/>
              </a:rPr>
              <a:t>Scarborough, ON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ts val="90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Frank Ruhl Libre"/>
                <a:cs typeface="Frank Ruhl Libre"/>
                <a:sym typeface="Frank Ruhl Libre"/>
              </a:rPr>
              <a:t>M1P4S6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5C2C40F-36F4-DDCF-A122-F9D3A1A5DEE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613" y="367815"/>
            <a:ext cx="1108655" cy="1108655"/>
          </a:xfrm>
          <a:prstGeom prst="rect">
            <a:avLst/>
          </a:prstGeom>
        </p:spPr>
      </p:pic>
      <p:sp>
        <p:nvSpPr>
          <p:cNvPr id="27" name="Google Shape;169;p22">
            <a:extLst>
              <a:ext uri="{FF2B5EF4-FFF2-40B4-BE49-F238E27FC236}">
                <a16:creationId xmlns:a16="http://schemas.microsoft.com/office/drawing/2014/main" id="{880D33F0-519E-3BB2-D25D-5CA0FB938EBE}"/>
              </a:ext>
            </a:extLst>
          </p:cNvPr>
          <p:cNvSpPr txBox="1">
            <a:spLocks/>
          </p:cNvSpPr>
          <p:nvPr/>
        </p:nvSpPr>
        <p:spPr>
          <a:xfrm>
            <a:off x="1762582" y="6286363"/>
            <a:ext cx="2160140" cy="5470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SzPts val="1400"/>
              <a:buNone/>
            </a:pPr>
            <a:r>
              <a:rPr lang="en-US" sz="1867" b="1" dirty="0">
                <a:solidFill>
                  <a:srgbClr val="002060"/>
                </a:solidFill>
                <a:highlight>
                  <a:srgbClr val="FFFFFF"/>
                </a:highlight>
                <a:latin typeface="Frank Ruhl Libre"/>
                <a:cs typeface="Frank Ruhl Libre"/>
                <a:sym typeface="IBM Plex Sans Condensed"/>
              </a:rPr>
              <a:t>        </a:t>
            </a:r>
            <a:r>
              <a:rPr lang="en-US" sz="1867" dirty="0">
                <a:solidFill>
                  <a:srgbClr val="002060"/>
                </a:solidFill>
                <a:highlight>
                  <a:srgbClr val="FFFFFF"/>
                </a:highlight>
                <a:latin typeface="Frank Ruhl Libre"/>
                <a:cs typeface="Frank Ruhl Libre"/>
              </a:rPr>
              <a:t>647 927 6923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1296342-1DD8-A871-AE58-67611801A1C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256" y="6335116"/>
            <a:ext cx="422393" cy="422393"/>
          </a:xfrm>
          <a:prstGeom prst="rect">
            <a:avLst/>
          </a:prstGeom>
        </p:spPr>
      </p:pic>
      <p:sp>
        <p:nvSpPr>
          <p:cNvPr id="29" name="Google Shape;169;p22">
            <a:hlinkClick r:id="rId18"/>
            <a:extLst>
              <a:ext uri="{FF2B5EF4-FFF2-40B4-BE49-F238E27FC236}">
                <a16:creationId xmlns:a16="http://schemas.microsoft.com/office/drawing/2014/main" id="{5F024494-E1EC-F53E-DB2D-427489F336F6}"/>
              </a:ext>
            </a:extLst>
          </p:cNvPr>
          <p:cNvSpPr txBox="1">
            <a:spLocks/>
          </p:cNvSpPr>
          <p:nvPr/>
        </p:nvSpPr>
        <p:spPr>
          <a:xfrm>
            <a:off x="4886585" y="1405371"/>
            <a:ext cx="2160140" cy="5470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SzPts val="1400"/>
              <a:buNone/>
            </a:pPr>
            <a:r>
              <a:rPr lang="en-US" sz="1867" dirty="0" err="1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Frank Ruhl Libre"/>
                <a:cs typeface="Frank Ruhl Libre"/>
              </a:rPr>
              <a:t>www.roycelight.com</a:t>
            </a:r>
            <a:endParaRPr lang="en-US" sz="1867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FFFFFF"/>
              </a:highlight>
              <a:latin typeface="Frank Ruhl Libre"/>
              <a:cs typeface="Frank Ruhl Libre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3EB1531-7882-FE02-6515-D33AC117C4BD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931" y="2611335"/>
            <a:ext cx="1907780" cy="3939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B8A16FD-AA2E-F72E-EDE3-BA59665FF121}"/>
              </a:ext>
            </a:extLst>
          </p:cNvPr>
          <p:cNvSpPr/>
          <p:nvPr/>
        </p:nvSpPr>
        <p:spPr>
          <a:xfrm>
            <a:off x="7827255" y="3374937"/>
            <a:ext cx="1889139" cy="1648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34EE38-B2C0-BD4C-7CBD-08A5E8BE48F1}"/>
              </a:ext>
            </a:extLst>
          </p:cNvPr>
          <p:cNvSpPr txBox="1"/>
          <p:nvPr/>
        </p:nvSpPr>
        <p:spPr>
          <a:xfrm>
            <a:off x="8108100" y="3315559"/>
            <a:ext cx="146802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ROYCE</a:t>
            </a:r>
            <a:r>
              <a:rPr lang="en-US" sz="10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Lighting</a:t>
            </a:r>
          </a:p>
        </p:txBody>
      </p:sp>
      <p:sp>
        <p:nvSpPr>
          <p:cNvPr id="33" name="Google Shape;169;p22">
            <a:extLst>
              <a:ext uri="{FF2B5EF4-FFF2-40B4-BE49-F238E27FC236}">
                <a16:creationId xmlns:a16="http://schemas.microsoft.com/office/drawing/2014/main" id="{7B27F644-EA36-59F4-4AD8-F6C36148B6C8}"/>
              </a:ext>
            </a:extLst>
          </p:cNvPr>
          <p:cNvSpPr txBox="1">
            <a:spLocks/>
          </p:cNvSpPr>
          <p:nvPr/>
        </p:nvSpPr>
        <p:spPr>
          <a:xfrm>
            <a:off x="7743357" y="5434747"/>
            <a:ext cx="2569201" cy="81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ts val="90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Frank Ruhl Libre"/>
                <a:cs typeface="Frank Ruhl Libre"/>
                <a:sym typeface="Frank Ruhl Libre"/>
              </a:rPr>
              <a:t>Unit #11, 201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Frank Ruhl Libre"/>
                <a:cs typeface="Frank Ruhl Libre"/>
                <a:sym typeface="Frank Ruhl Libre"/>
              </a:rPr>
              <a:t>Milway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Frank Ruhl Libre"/>
                <a:cs typeface="Frank Ruhl Libre"/>
                <a:sym typeface="Frank Ruhl Libre"/>
              </a:rPr>
              <a:t> Ave.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ts val="90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Frank Ruhl Libre"/>
                <a:cs typeface="Frank Ruhl Libre"/>
                <a:sym typeface="Frank Ruhl Libre"/>
              </a:rPr>
              <a:t>Vaughan, ON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ts val="900"/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FF"/>
                </a:highlight>
                <a:latin typeface="Frank Ruhl Libre"/>
                <a:cs typeface="Frank Ruhl Libre"/>
                <a:sym typeface="Frank Ruhl Libre"/>
              </a:rPr>
              <a:t>L4K5K8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FBB65CF-50AA-F01E-9D23-D84C1844BCB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746" y="4437861"/>
            <a:ext cx="1439540" cy="8637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194641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6B3A0-046E-2743-A57C-1DB76E04E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1478" y="1997966"/>
            <a:ext cx="5443510" cy="295979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A4B2-5EA4-0747-88B9-CC8A8135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21EFC9-40C7-9641-8F24-AF32E5EDE1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80" y="1782992"/>
            <a:ext cx="5129784" cy="329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6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B5D913-96FB-DA4A-B25E-A34617846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895" y="1217614"/>
            <a:ext cx="4589181" cy="442277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C79DA-7A3A-514F-B42D-FF6BABFF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978D2-41D5-FF4B-BC18-C4C919970C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600000">
            <a:off x="477012" y="1891858"/>
            <a:ext cx="5434448" cy="328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757B76-3E1E-1941-9119-9822F09B5E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DA1194-77BA-AA45-851D-59B163EEB1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B2F86-7EE8-A546-9FF4-7E8AA047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</p:spTree>
    <p:extLst>
      <p:ext uri="{BB962C8B-B14F-4D97-AF65-F5344CB8AC3E}">
        <p14:creationId xmlns:p14="http://schemas.microsoft.com/office/powerpoint/2010/main" val="330424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C13AE-1528-874B-8B7B-BE6F19CFA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ROYCE LIGHTING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3CAB66-087A-E642-97E3-B7E8438EE6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8" y="643467"/>
            <a:ext cx="5452532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54A3D9-0402-614B-A300-3738423A9C1B}"/>
              </a:ext>
            </a:extLst>
          </p:cNvPr>
          <p:cNvSpPr/>
          <p:nvPr/>
        </p:nvSpPr>
        <p:spPr>
          <a:xfrm>
            <a:off x="2758317" y="643467"/>
            <a:ext cx="325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effectLst/>
                <a:latin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 Exterior – LED Post Top Light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3D1E4-BC25-594F-8173-B44465013B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626" y="643467"/>
            <a:ext cx="535490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6FDF59-57BD-3A48-A283-968FC7994C04}"/>
              </a:ext>
            </a:extLst>
          </p:cNvPr>
          <p:cNvSpPr/>
          <p:nvPr/>
        </p:nvSpPr>
        <p:spPr>
          <a:xfrm>
            <a:off x="6176432" y="643467"/>
            <a:ext cx="396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effectLst/>
                <a:latin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 Exterior – LED post Top light (300W)</a:t>
            </a:r>
          </a:p>
        </p:txBody>
      </p:sp>
    </p:spTree>
    <p:extLst>
      <p:ext uri="{BB962C8B-B14F-4D97-AF65-F5344CB8AC3E}">
        <p14:creationId xmlns:p14="http://schemas.microsoft.com/office/powerpoint/2010/main" val="82442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97A382-9522-654D-90A6-81B9A36EE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7ADF90-B50E-D844-9B85-570D88379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84448-DDFC-9A47-AA3F-14171E94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</p:spTree>
    <p:extLst>
      <p:ext uri="{BB962C8B-B14F-4D97-AF65-F5344CB8AC3E}">
        <p14:creationId xmlns:p14="http://schemas.microsoft.com/office/powerpoint/2010/main" val="93792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C5E66-3828-BA42-8506-B17EADB4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79F4C0-C5C2-5F46-A5E8-431F478B0A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432" y="1253492"/>
            <a:ext cx="5366508" cy="4339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01BF2-B408-E743-AE5C-D960F3B856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60" y="1277607"/>
            <a:ext cx="5366508" cy="43027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B7022E-6A08-754E-BD80-20890649070C}"/>
              </a:ext>
            </a:extLst>
          </p:cNvPr>
          <p:cNvSpPr/>
          <p:nvPr/>
        </p:nvSpPr>
        <p:spPr>
          <a:xfrm>
            <a:off x="2666878" y="5211061"/>
            <a:ext cx="3295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u="none" strike="noStrike" dirty="0">
                <a:effectLst/>
                <a:latin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LED Exterior – Slim LED Wall Pack</a:t>
            </a:r>
          </a:p>
        </p:txBody>
      </p:sp>
    </p:spTree>
    <p:extLst>
      <p:ext uri="{BB962C8B-B14F-4D97-AF65-F5344CB8AC3E}">
        <p14:creationId xmlns:p14="http://schemas.microsoft.com/office/powerpoint/2010/main" val="84633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EF4D07-4BC2-BB4A-A6BA-F3B42CF4A1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6454" y="892366"/>
            <a:ext cx="3497528" cy="4577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08C4F5-192E-AD4E-B944-3ED1A914FE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5502" y="1062951"/>
            <a:ext cx="2681051" cy="4406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3B504F-14FF-FC47-A862-2DF94C8DC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96" y="980348"/>
            <a:ext cx="2886420" cy="44069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DC9C1-B74A-BE41-B2D2-02F841EB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ROYCE LIGHTING</a:t>
            </a:r>
          </a:p>
        </p:txBody>
      </p:sp>
    </p:spTree>
    <p:extLst>
      <p:ext uri="{BB962C8B-B14F-4D97-AF65-F5344CB8AC3E}">
        <p14:creationId xmlns:p14="http://schemas.microsoft.com/office/powerpoint/2010/main" val="3671035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288</Words>
  <Application>Microsoft Macintosh PowerPoint</Application>
  <PresentationFormat>Widescreen</PresentationFormat>
  <Paragraphs>66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Frank Ruhl Libre</vt:lpstr>
      <vt:lpstr>Poppins</vt:lpstr>
      <vt:lpstr>Times New Roman</vt:lpstr>
      <vt:lpstr>Office Theme</vt:lpstr>
      <vt:lpstr>Industrial  &amp;  Commercial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 &amp;  Commercial </dc:title>
  <dc:creator>SACHIN DEV</dc:creator>
  <cp:lastModifiedBy>Royce Lighting</cp:lastModifiedBy>
  <cp:revision>8</cp:revision>
  <cp:lastPrinted>2020-04-24T10:43:36Z</cp:lastPrinted>
  <dcterms:created xsi:type="dcterms:W3CDTF">2020-04-21T17:37:10Z</dcterms:created>
  <dcterms:modified xsi:type="dcterms:W3CDTF">2023-04-27T20:46:11Z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1412214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