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6" r:id="rId1"/>
  </p:sldMasterIdLst>
  <p:notesMasterIdLst>
    <p:notesMasterId r:id="rId31"/>
  </p:notesMasterIdLst>
  <p:sldIdLst>
    <p:sldId id="343" r:id="rId2"/>
    <p:sldId id="257" r:id="rId3"/>
    <p:sldId id="262" r:id="rId4"/>
    <p:sldId id="323" r:id="rId5"/>
    <p:sldId id="325" r:id="rId6"/>
    <p:sldId id="326" r:id="rId7"/>
    <p:sldId id="314" r:id="rId8"/>
    <p:sldId id="330" r:id="rId9"/>
    <p:sldId id="316" r:id="rId10"/>
    <p:sldId id="338" r:id="rId11"/>
    <p:sldId id="328" r:id="rId12"/>
    <p:sldId id="327" r:id="rId13"/>
    <p:sldId id="329" r:id="rId14"/>
    <p:sldId id="334" r:id="rId15"/>
    <p:sldId id="335" r:id="rId16"/>
    <p:sldId id="337" r:id="rId17"/>
    <p:sldId id="336" r:id="rId18"/>
    <p:sldId id="331" r:id="rId19"/>
    <p:sldId id="332" r:id="rId20"/>
    <p:sldId id="308" r:id="rId21"/>
    <p:sldId id="309" r:id="rId22"/>
    <p:sldId id="333" r:id="rId23"/>
    <p:sldId id="298" r:id="rId24"/>
    <p:sldId id="301" r:id="rId25"/>
    <p:sldId id="302" r:id="rId26"/>
    <p:sldId id="339" r:id="rId27"/>
    <p:sldId id="340" r:id="rId28"/>
    <p:sldId id="307" r:id="rId29"/>
    <p:sldId id="299" r:id="rId30"/>
  </p:sldIdLst>
  <p:sldSz cx="9144000" cy="5143500" type="screen16x9"/>
  <p:notesSz cx="6858000" cy="9144000"/>
  <p:embeddedFontLst>
    <p:embeddedFont>
      <p:font typeface="Abel" panose="02000506030000020004" pitchFamily="2" charset="0"/>
      <p:regular r:id="rId32"/>
    </p:embeddedFont>
    <p:embeddedFont>
      <p:font typeface="Calibri" panose="020F0502020204030204" pitchFamily="34" charset="0"/>
      <p:regular r:id="rId33"/>
      <p:bold r:id="rId34"/>
      <p:italic r:id="rId35"/>
      <p:boldItalic r:id="rId36"/>
    </p:embeddedFont>
    <p:embeddedFont>
      <p:font typeface="Edwardian Script ITC" panose="030303020407070D0804" pitchFamily="66" charset="77"/>
      <p:regular r:id="rId37"/>
    </p:embeddedFont>
    <p:embeddedFont>
      <p:font typeface="Inter" panose="02000503000000020004" pitchFamily="2" charset="0"/>
      <p:regular r:id="rId38"/>
      <p:bold r:id="rId39"/>
    </p:embeddedFont>
    <p:embeddedFont>
      <p:font typeface="Inter ExtraBold" panose="02000503000000020004" pitchFamily="2" charset="0"/>
      <p:regular r:id="rId40"/>
      <p:bold r:id="rId41"/>
    </p:embeddedFont>
    <p:embeddedFont>
      <p:font typeface="Poppins Thin" pitchFamily="2" charset="77"/>
      <p:regular r:id="rId42"/>
      <p:bold r:id="rId43"/>
      <p:italic r:id="rId44"/>
      <p:boldItalic r:id="rId45"/>
    </p:embeddedFont>
    <p:embeddedFont>
      <p:font typeface="Raleway" pitchFamily="2" charset="77"/>
      <p:regular r:id="rId46"/>
      <p:bold r:id="rId47"/>
      <p:italic r:id="rId48"/>
      <p:boldItalic r:id="rId49"/>
    </p:embeddedFont>
    <p:embeddedFont>
      <p:font typeface="Raleway Light" panose="020F0302020204030204" pitchFamily="34" charset="0"/>
      <p:regular r:id="rId50"/>
      <p:bold r:id="rId51"/>
      <p:italic r:id="rId52"/>
      <p:boldItalic r:id="rId53"/>
    </p:embeddedFont>
    <p:embeddedFont>
      <p:font typeface="Raleway SemiBold" panose="020F0502020204030204" pitchFamily="34" charset="0"/>
      <p:regular r:id="rId54"/>
      <p:bold r:id="rId55"/>
      <p:italic r:id="rId56"/>
      <p:boldItalic r:id="rId57"/>
    </p:embeddedFont>
    <p:embeddedFont>
      <p:font typeface="Walbaum Display" panose="02070503090703020303" pitchFamily="18" charset="0"/>
      <p:regular r:id="rId58"/>
      <p:bold r:id="rId59"/>
      <p:italic r:id="rId60"/>
      <p:boldItalic r:id="rId6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FBD70"/>
    <a:srgbClr val="76A5A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D38F864-044B-504A-B4E0-BD8CA810E38F}" v="5" dt="2023-04-23T02:28:03.24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410"/>
  </p:normalViewPr>
  <p:slideViewPr>
    <p:cSldViewPr snapToGrid="0">
      <p:cViewPr varScale="1">
        <p:scale>
          <a:sx n="142" d="100"/>
          <a:sy n="142" d="100"/>
        </p:scale>
        <p:origin x="760" y="168"/>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font" Target="fonts/font16.fntdata"/><Relationship Id="rId50" Type="http://schemas.openxmlformats.org/officeDocument/2006/relationships/font" Target="fonts/font19.fntdata"/><Relationship Id="rId55" Type="http://schemas.openxmlformats.org/officeDocument/2006/relationships/font" Target="fonts/font24.fntdata"/><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font" Target="fonts/font14.fntdata"/><Relationship Id="rId53" Type="http://schemas.openxmlformats.org/officeDocument/2006/relationships/font" Target="fonts/font22.fntdata"/><Relationship Id="rId58" Type="http://schemas.openxmlformats.org/officeDocument/2006/relationships/font" Target="fonts/font27.fntdata"/><Relationship Id="rId66" Type="http://schemas.microsoft.com/office/2016/11/relationships/changesInfo" Target="changesInfos/changesInfo1.xml"/><Relationship Id="rId5" Type="http://schemas.openxmlformats.org/officeDocument/2006/relationships/slide" Target="slides/slide4.xml"/><Relationship Id="rId61" Type="http://schemas.openxmlformats.org/officeDocument/2006/relationships/font" Target="fonts/font30.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font" Target="fonts/font17.fntdata"/><Relationship Id="rId56" Type="http://schemas.openxmlformats.org/officeDocument/2006/relationships/font" Target="fonts/font25.fntdata"/><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20.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font" Target="fonts/font15.fntdata"/><Relationship Id="rId59" Type="http://schemas.openxmlformats.org/officeDocument/2006/relationships/font" Target="fonts/font28.fntdata"/><Relationship Id="rId67"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font" Target="fonts/font10.fntdata"/><Relationship Id="rId54" Type="http://schemas.openxmlformats.org/officeDocument/2006/relationships/font" Target="fonts/font23.fntdata"/><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49" Type="http://schemas.openxmlformats.org/officeDocument/2006/relationships/font" Target="fonts/font18.fntdata"/><Relationship Id="rId57" Type="http://schemas.openxmlformats.org/officeDocument/2006/relationships/font" Target="fonts/font26.fntdata"/><Relationship Id="rId10" Type="http://schemas.openxmlformats.org/officeDocument/2006/relationships/slide" Target="slides/slide9.xml"/><Relationship Id="rId31" Type="http://schemas.openxmlformats.org/officeDocument/2006/relationships/notesMaster" Target="notesMasters/notesMaster1.xml"/><Relationship Id="rId44" Type="http://schemas.openxmlformats.org/officeDocument/2006/relationships/font" Target="fonts/font13.fntdata"/><Relationship Id="rId52" Type="http://schemas.openxmlformats.org/officeDocument/2006/relationships/font" Target="fonts/font21.fntdata"/><Relationship Id="rId60" Type="http://schemas.openxmlformats.org/officeDocument/2006/relationships/font" Target="fonts/font29.fntdata"/><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font" Target="fonts/font8.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CHIN DEV" userId="dd7854c8ac17e25d" providerId="LiveId" clId="{4D38F864-044B-504A-B4E0-BD8CA810E38F}"/>
    <pc:docChg chg="undo custSel addSld delSld modSld sldOrd">
      <pc:chgData name="SACHIN DEV" userId="dd7854c8ac17e25d" providerId="LiveId" clId="{4D38F864-044B-504A-B4E0-BD8CA810E38F}" dt="2023-04-23T02:31:52.843" v="1090" actId="478"/>
      <pc:docMkLst>
        <pc:docMk/>
      </pc:docMkLst>
      <pc:sldChg chg="addSp delSp modSp mod">
        <pc:chgData name="SACHIN DEV" userId="dd7854c8ac17e25d" providerId="LiveId" clId="{4D38F864-044B-504A-B4E0-BD8CA810E38F}" dt="2023-04-07T01:45:49.241" v="971" actId="208"/>
        <pc:sldMkLst>
          <pc:docMk/>
          <pc:sldMk cId="0" sldId="257"/>
        </pc:sldMkLst>
        <pc:spChg chg="add mod">
          <ac:chgData name="SACHIN DEV" userId="dd7854c8ac17e25d" providerId="LiveId" clId="{4D38F864-044B-504A-B4E0-BD8CA810E38F}" dt="2023-04-07T01:31:32.287" v="903" actId="1076"/>
          <ac:spMkLst>
            <pc:docMk/>
            <pc:sldMk cId="0" sldId="257"/>
            <ac:spMk id="2" creationId="{6FE059E4-883E-9299-8275-33F73F0518BB}"/>
          </ac:spMkLst>
        </pc:spChg>
        <pc:spChg chg="mod">
          <ac:chgData name="SACHIN DEV" userId="dd7854c8ac17e25d" providerId="LiveId" clId="{4D38F864-044B-504A-B4E0-BD8CA810E38F}" dt="2023-04-07T01:31:51.762" v="907" actId="1076"/>
          <ac:spMkLst>
            <pc:docMk/>
            <pc:sldMk cId="0" sldId="257"/>
            <ac:spMk id="55" creationId="{00000000-0000-0000-0000-000000000000}"/>
          </ac:spMkLst>
        </pc:spChg>
        <pc:spChg chg="del mod">
          <ac:chgData name="SACHIN DEV" userId="dd7854c8ac17e25d" providerId="LiveId" clId="{4D38F864-044B-504A-B4E0-BD8CA810E38F}" dt="2023-04-07T01:29:55.286" v="889" actId="21"/>
          <ac:spMkLst>
            <pc:docMk/>
            <pc:sldMk cId="0" sldId="257"/>
            <ac:spMk id="57" creationId="{00000000-0000-0000-0000-000000000000}"/>
          </ac:spMkLst>
        </pc:spChg>
        <pc:spChg chg="mod">
          <ac:chgData name="SACHIN DEV" userId="dd7854c8ac17e25d" providerId="LiveId" clId="{4D38F864-044B-504A-B4E0-BD8CA810E38F}" dt="2023-04-07T01:45:26.558" v="969" actId="207"/>
          <ac:spMkLst>
            <pc:docMk/>
            <pc:sldMk cId="0" sldId="257"/>
            <ac:spMk id="58" creationId="{00000000-0000-0000-0000-000000000000}"/>
          </ac:spMkLst>
        </pc:spChg>
        <pc:spChg chg="mod">
          <ac:chgData name="SACHIN DEV" userId="dd7854c8ac17e25d" providerId="LiveId" clId="{4D38F864-044B-504A-B4E0-BD8CA810E38F}" dt="2023-04-07T01:31:56.945" v="908" actId="1076"/>
          <ac:spMkLst>
            <pc:docMk/>
            <pc:sldMk cId="0" sldId="257"/>
            <ac:spMk id="63" creationId="{00000000-0000-0000-0000-000000000000}"/>
          </ac:spMkLst>
        </pc:spChg>
        <pc:grpChg chg="mod">
          <ac:chgData name="SACHIN DEV" userId="dd7854c8ac17e25d" providerId="LiveId" clId="{4D38F864-044B-504A-B4E0-BD8CA810E38F}" dt="2023-04-07T01:31:36.811" v="904" actId="1076"/>
          <ac:grpSpMkLst>
            <pc:docMk/>
            <pc:sldMk cId="0" sldId="257"/>
            <ac:grpSpMk id="59" creationId="{00000000-0000-0000-0000-000000000000}"/>
          </ac:grpSpMkLst>
        </pc:grpChg>
        <pc:cxnChg chg="mod">
          <ac:chgData name="SACHIN DEV" userId="dd7854c8ac17e25d" providerId="LiveId" clId="{4D38F864-044B-504A-B4E0-BD8CA810E38F}" dt="2023-04-07T01:45:49.241" v="971" actId="208"/>
          <ac:cxnSpMkLst>
            <pc:docMk/>
            <pc:sldMk cId="0" sldId="257"/>
            <ac:cxnSpMk id="56" creationId="{00000000-0000-0000-0000-000000000000}"/>
          </ac:cxnSpMkLst>
        </pc:cxnChg>
      </pc:sldChg>
      <pc:sldChg chg="del">
        <pc:chgData name="SACHIN DEV" userId="dd7854c8ac17e25d" providerId="LiveId" clId="{4D38F864-044B-504A-B4E0-BD8CA810E38F}" dt="2023-04-07T00:51:44.237" v="2" actId="2696"/>
        <pc:sldMkLst>
          <pc:docMk/>
          <pc:sldMk cId="0" sldId="258"/>
        </pc:sldMkLst>
      </pc:sldChg>
      <pc:sldChg chg="del">
        <pc:chgData name="SACHIN DEV" userId="dd7854c8ac17e25d" providerId="LiveId" clId="{4D38F864-044B-504A-B4E0-BD8CA810E38F}" dt="2023-04-07T00:51:44.247" v="3" actId="2696"/>
        <pc:sldMkLst>
          <pc:docMk/>
          <pc:sldMk cId="0" sldId="259"/>
        </pc:sldMkLst>
      </pc:sldChg>
      <pc:sldChg chg="del">
        <pc:chgData name="SACHIN DEV" userId="dd7854c8ac17e25d" providerId="LiveId" clId="{4D38F864-044B-504A-B4E0-BD8CA810E38F}" dt="2023-04-07T00:51:44.270" v="4" actId="2696"/>
        <pc:sldMkLst>
          <pc:docMk/>
          <pc:sldMk cId="0" sldId="260"/>
        </pc:sldMkLst>
      </pc:sldChg>
      <pc:sldChg chg="del">
        <pc:chgData name="SACHIN DEV" userId="dd7854c8ac17e25d" providerId="LiveId" clId="{4D38F864-044B-504A-B4E0-BD8CA810E38F}" dt="2023-04-07T00:51:44.323" v="5" actId="2696"/>
        <pc:sldMkLst>
          <pc:docMk/>
          <pc:sldMk cId="0" sldId="261"/>
        </pc:sldMkLst>
      </pc:sldChg>
      <pc:sldChg chg="addSp delSp modSp mod ord">
        <pc:chgData name="SACHIN DEV" userId="dd7854c8ac17e25d" providerId="LiveId" clId="{4D38F864-044B-504A-B4E0-BD8CA810E38F}" dt="2023-04-23T02:30:40.765" v="1087" actId="113"/>
        <pc:sldMkLst>
          <pc:docMk/>
          <pc:sldMk cId="0" sldId="262"/>
        </pc:sldMkLst>
        <pc:spChg chg="add mod">
          <ac:chgData name="SACHIN DEV" userId="dd7854c8ac17e25d" providerId="LiveId" clId="{4D38F864-044B-504A-B4E0-BD8CA810E38F}" dt="2023-04-23T02:27:13.864" v="1048" actId="1076"/>
          <ac:spMkLst>
            <pc:docMk/>
            <pc:sldMk cId="0" sldId="262"/>
            <ac:spMk id="2" creationId="{39A22383-ECD8-0E30-AF96-BC4C85BFDCEC}"/>
          </ac:spMkLst>
        </pc:spChg>
        <pc:spChg chg="add mod">
          <ac:chgData name="SACHIN DEV" userId="dd7854c8ac17e25d" providerId="LiveId" clId="{4D38F864-044B-504A-B4E0-BD8CA810E38F}" dt="2023-04-23T02:27:17.968" v="1049" actId="1076"/>
          <ac:spMkLst>
            <pc:docMk/>
            <pc:sldMk cId="0" sldId="262"/>
            <ac:spMk id="3" creationId="{742E1634-D885-ACB6-5886-7594B0521997}"/>
          </ac:spMkLst>
        </pc:spChg>
        <pc:spChg chg="del mod">
          <ac:chgData name="SACHIN DEV" userId="dd7854c8ac17e25d" providerId="LiveId" clId="{4D38F864-044B-504A-B4E0-BD8CA810E38F}" dt="2023-04-07T01:44:24.588" v="957" actId="21"/>
          <ac:spMkLst>
            <pc:docMk/>
            <pc:sldMk cId="0" sldId="262"/>
            <ac:spMk id="5" creationId="{DD274459-949A-2119-D072-5ADD4C033720}"/>
          </ac:spMkLst>
        </pc:spChg>
        <pc:spChg chg="add mod">
          <ac:chgData name="SACHIN DEV" userId="dd7854c8ac17e25d" providerId="LiveId" clId="{4D38F864-044B-504A-B4E0-BD8CA810E38F}" dt="2023-04-23T02:30:40.765" v="1087" actId="113"/>
          <ac:spMkLst>
            <pc:docMk/>
            <pc:sldMk cId="0" sldId="262"/>
            <ac:spMk id="5" creationId="{F100D89C-FB90-89AA-4E3A-700AF710A942}"/>
          </ac:spMkLst>
        </pc:spChg>
        <pc:spChg chg="mod topLvl">
          <ac:chgData name="SACHIN DEV" userId="dd7854c8ac17e25d" providerId="LiveId" clId="{4D38F864-044B-504A-B4E0-BD8CA810E38F}" dt="2023-04-23T02:30:40.765" v="1087" actId="113"/>
          <ac:spMkLst>
            <pc:docMk/>
            <pc:sldMk cId="0" sldId="262"/>
            <ac:spMk id="6" creationId="{6FE24C49-6D4E-03E5-7EBF-9A98157ECC9B}"/>
          </ac:spMkLst>
        </pc:spChg>
        <pc:spChg chg="mod topLvl">
          <ac:chgData name="SACHIN DEV" userId="dd7854c8ac17e25d" providerId="LiveId" clId="{4D38F864-044B-504A-B4E0-BD8CA810E38F}" dt="2023-04-23T02:30:40.765" v="1087" actId="113"/>
          <ac:spMkLst>
            <pc:docMk/>
            <pc:sldMk cId="0" sldId="262"/>
            <ac:spMk id="7" creationId="{AEC9851E-14CD-ED40-E84F-9D59B1DB167C}"/>
          </ac:spMkLst>
        </pc:spChg>
        <pc:spChg chg="mod topLvl">
          <ac:chgData name="SACHIN DEV" userId="dd7854c8ac17e25d" providerId="LiveId" clId="{4D38F864-044B-504A-B4E0-BD8CA810E38F}" dt="2023-04-23T02:30:40.765" v="1087" actId="113"/>
          <ac:spMkLst>
            <pc:docMk/>
            <pc:sldMk cId="0" sldId="262"/>
            <ac:spMk id="8" creationId="{EAB4CFC0-72B6-E9CF-48BC-6BC526EFEB06}"/>
          </ac:spMkLst>
        </pc:spChg>
        <pc:spChg chg="mod topLvl">
          <ac:chgData name="SACHIN DEV" userId="dd7854c8ac17e25d" providerId="LiveId" clId="{4D38F864-044B-504A-B4E0-BD8CA810E38F}" dt="2023-04-23T02:30:40.765" v="1087" actId="113"/>
          <ac:spMkLst>
            <pc:docMk/>
            <pc:sldMk cId="0" sldId="262"/>
            <ac:spMk id="9" creationId="{412F61FE-4FAE-AA4A-F1CF-85A4169056EC}"/>
          </ac:spMkLst>
        </pc:spChg>
        <pc:spChg chg="del mod">
          <ac:chgData name="SACHIN DEV" userId="dd7854c8ac17e25d" providerId="LiveId" clId="{4D38F864-044B-504A-B4E0-BD8CA810E38F}" dt="2023-04-07T00:52:39.668" v="76" actId="478"/>
          <ac:spMkLst>
            <pc:docMk/>
            <pc:sldMk cId="0" sldId="262"/>
            <ac:spMk id="135" creationId="{00000000-0000-0000-0000-000000000000}"/>
          </ac:spMkLst>
        </pc:spChg>
        <pc:spChg chg="del">
          <ac:chgData name="SACHIN DEV" userId="dd7854c8ac17e25d" providerId="LiveId" clId="{4D38F864-044B-504A-B4E0-BD8CA810E38F}" dt="2023-04-07T00:59:53.056" v="117" actId="478"/>
          <ac:spMkLst>
            <pc:docMk/>
            <pc:sldMk cId="0" sldId="262"/>
            <ac:spMk id="136" creationId="{00000000-0000-0000-0000-000000000000}"/>
          </ac:spMkLst>
        </pc:spChg>
        <pc:spChg chg="del">
          <ac:chgData name="SACHIN DEV" userId="dd7854c8ac17e25d" providerId="LiveId" clId="{4D38F864-044B-504A-B4E0-BD8CA810E38F}" dt="2023-04-07T00:52:22.394" v="74" actId="478"/>
          <ac:spMkLst>
            <pc:docMk/>
            <pc:sldMk cId="0" sldId="262"/>
            <ac:spMk id="137" creationId="{00000000-0000-0000-0000-000000000000}"/>
          </ac:spMkLst>
        </pc:spChg>
        <pc:spChg chg="mod">
          <ac:chgData name="SACHIN DEV" userId="dd7854c8ac17e25d" providerId="LiveId" clId="{4D38F864-044B-504A-B4E0-BD8CA810E38F}" dt="2023-04-23T02:27:22.998" v="1050" actId="1076"/>
          <ac:spMkLst>
            <pc:docMk/>
            <pc:sldMk cId="0" sldId="262"/>
            <ac:spMk id="139" creationId="{00000000-0000-0000-0000-000000000000}"/>
          </ac:spMkLst>
        </pc:spChg>
        <pc:grpChg chg="add del mod">
          <ac:chgData name="SACHIN DEV" userId="dd7854c8ac17e25d" providerId="LiveId" clId="{4D38F864-044B-504A-B4E0-BD8CA810E38F}" dt="2023-04-07T01:46:37.104" v="994" actId="165"/>
          <ac:grpSpMkLst>
            <pc:docMk/>
            <pc:sldMk cId="0" sldId="262"/>
            <ac:grpSpMk id="4" creationId="{AD5ED926-F356-D64D-1D97-B2E37A717713}"/>
          </ac:grpSpMkLst>
        </pc:grpChg>
        <pc:cxnChg chg="mod">
          <ac:chgData name="SACHIN DEV" userId="dd7854c8ac17e25d" providerId="LiveId" clId="{4D38F864-044B-504A-B4E0-BD8CA810E38F}" dt="2023-04-07T01:48:35.413" v="1016" actId="1076"/>
          <ac:cxnSpMkLst>
            <pc:docMk/>
            <pc:sldMk cId="0" sldId="262"/>
            <ac:cxnSpMk id="138" creationId="{00000000-0000-0000-0000-000000000000}"/>
          </ac:cxnSpMkLst>
        </pc:cxnChg>
        <pc:cxnChg chg="mod">
          <ac:chgData name="SACHIN DEV" userId="dd7854c8ac17e25d" providerId="LiveId" clId="{4D38F864-044B-504A-B4E0-BD8CA810E38F}" dt="2023-04-23T02:27:26.089" v="1051" actId="1076"/>
          <ac:cxnSpMkLst>
            <pc:docMk/>
            <pc:sldMk cId="0" sldId="262"/>
            <ac:cxnSpMk id="142" creationId="{00000000-0000-0000-0000-000000000000}"/>
          </ac:cxnSpMkLst>
        </pc:cxnChg>
      </pc:sldChg>
      <pc:sldChg chg="del">
        <pc:chgData name="SACHIN DEV" userId="dd7854c8ac17e25d" providerId="LiveId" clId="{4D38F864-044B-504A-B4E0-BD8CA810E38F}" dt="2023-04-07T00:51:44.401" v="6" actId="2696"/>
        <pc:sldMkLst>
          <pc:docMk/>
          <pc:sldMk cId="0" sldId="263"/>
        </pc:sldMkLst>
      </pc:sldChg>
      <pc:sldChg chg="del">
        <pc:chgData name="SACHIN DEV" userId="dd7854c8ac17e25d" providerId="LiveId" clId="{4D38F864-044B-504A-B4E0-BD8CA810E38F}" dt="2023-04-07T00:51:44.412" v="7" actId="2696"/>
        <pc:sldMkLst>
          <pc:docMk/>
          <pc:sldMk cId="0" sldId="264"/>
        </pc:sldMkLst>
      </pc:sldChg>
      <pc:sldChg chg="del">
        <pc:chgData name="SACHIN DEV" userId="dd7854c8ac17e25d" providerId="LiveId" clId="{4D38F864-044B-504A-B4E0-BD8CA810E38F}" dt="2023-04-07T00:51:44.443" v="8" actId="2696"/>
        <pc:sldMkLst>
          <pc:docMk/>
          <pc:sldMk cId="0" sldId="265"/>
        </pc:sldMkLst>
      </pc:sldChg>
      <pc:sldChg chg="del">
        <pc:chgData name="SACHIN DEV" userId="dd7854c8ac17e25d" providerId="LiveId" clId="{4D38F864-044B-504A-B4E0-BD8CA810E38F}" dt="2023-04-07T00:51:44.473" v="9" actId="2696"/>
        <pc:sldMkLst>
          <pc:docMk/>
          <pc:sldMk cId="0" sldId="266"/>
        </pc:sldMkLst>
      </pc:sldChg>
      <pc:sldChg chg="del">
        <pc:chgData name="SACHIN DEV" userId="dd7854c8ac17e25d" providerId="LiveId" clId="{4D38F864-044B-504A-B4E0-BD8CA810E38F}" dt="2023-04-07T00:51:44.500" v="10" actId="2696"/>
        <pc:sldMkLst>
          <pc:docMk/>
          <pc:sldMk cId="0" sldId="267"/>
        </pc:sldMkLst>
      </pc:sldChg>
      <pc:sldChg chg="del">
        <pc:chgData name="SACHIN DEV" userId="dd7854c8ac17e25d" providerId="LiveId" clId="{4D38F864-044B-504A-B4E0-BD8CA810E38F}" dt="2023-04-07T00:51:44.532" v="11" actId="2696"/>
        <pc:sldMkLst>
          <pc:docMk/>
          <pc:sldMk cId="0" sldId="268"/>
        </pc:sldMkLst>
      </pc:sldChg>
      <pc:sldChg chg="del">
        <pc:chgData name="SACHIN DEV" userId="dd7854c8ac17e25d" providerId="LiveId" clId="{4D38F864-044B-504A-B4E0-BD8CA810E38F}" dt="2023-04-07T00:51:44.562" v="12" actId="2696"/>
        <pc:sldMkLst>
          <pc:docMk/>
          <pc:sldMk cId="0" sldId="269"/>
        </pc:sldMkLst>
      </pc:sldChg>
      <pc:sldChg chg="del">
        <pc:chgData name="SACHIN DEV" userId="dd7854c8ac17e25d" providerId="LiveId" clId="{4D38F864-044B-504A-B4E0-BD8CA810E38F}" dt="2023-04-07T00:51:44.586" v="13" actId="2696"/>
        <pc:sldMkLst>
          <pc:docMk/>
          <pc:sldMk cId="0" sldId="270"/>
        </pc:sldMkLst>
      </pc:sldChg>
      <pc:sldChg chg="del">
        <pc:chgData name="SACHIN DEV" userId="dd7854c8ac17e25d" providerId="LiveId" clId="{4D38F864-044B-504A-B4E0-BD8CA810E38F}" dt="2023-04-07T00:51:44.614" v="14" actId="2696"/>
        <pc:sldMkLst>
          <pc:docMk/>
          <pc:sldMk cId="0" sldId="271"/>
        </pc:sldMkLst>
      </pc:sldChg>
      <pc:sldChg chg="del">
        <pc:chgData name="SACHIN DEV" userId="dd7854c8ac17e25d" providerId="LiveId" clId="{4D38F864-044B-504A-B4E0-BD8CA810E38F}" dt="2023-04-07T00:51:44.643" v="15" actId="2696"/>
        <pc:sldMkLst>
          <pc:docMk/>
          <pc:sldMk cId="0" sldId="272"/>
        </pc:sldMkLst>
      </pc:sldChg>
      <pc:sldChg chg="del">
        <pc:chgData name="SACHIN DEV" userId="dd7854c8ac17e25d" providerId="LiveId" clId="{4D38F864-044B-504A-B4E0-BD8CA810E38F}" dt="2023-04-07T00:51:44.747" v="16" actId="2696"/>
        <pc:sldMkLst>
          <pc:docMk/>
          <pc:sldMk cId="0" sldId="273"/>
        </pc:sldMkLst>
      </pc:sldChg>
      <pc:sldChg chg="del">
        <pc:chgData name="SACHIN DEV" userId="dd7854c8ac17e25d" providerId="LiveId" clId="{4D38F864-044B-504A-B4E0-BD8CA810E38F}" dt="2023-04-07T00:51:44.780" v="17" actId="2696"/>
        <pc:sldMkLst>
          <pc:docMk/>
          <pc:sldMk cId="0" sldId="274"/>
        </pc:sldMkLst>
      </pc:sldChg>
      <pc:sldChg chg="del">
        <pc:chgData name="SACHIN DEV" userId="dd7854c8ac17e25d" providerId="LiveId" clId="{4D38F864-044B-504A-B4E0-BD8CA810E38F}" dt="2023-04-07T00:51:44.898" v="18" actId="2696"/>
        <pc:sldMkLst>
          <pc:docMk/>
          <pc:sldMk cId="0" sldId="275"/>
        </pc:sldMkLst>
      </pc:sldChg>
      <pc:sldChg chg="del">
        <pc:chgData name="SACHIN DEV" userId="dd7854c8ac17e25d" providerId="LiveId" clId="{4D38F864-044B-504A-B4E0-BD8CA810E38F}" dt="2023-04-07T00:51:44.921" v="19" actId="2696"/>
        <pc:sldMkLst>
          <pc:docMk/>
          <pc:sldMk cId="0" sldId="276"/>
        </pc:sldMkLst>
      </pc:sldChg>
      <pc:sldChg chg="del">
        <pc:chgData name="SACHIN DEV" userId="dd7854c8ac17e25d" providerId="LiveId" clId="{4D38F864-044B-504A-B4E0-BD8CA810E38F}" dt="2023-04-07T00:51:45.007" v="20" actId="2696"/>
        <pc:sldMkLst>
          <pc:docMk/>
          <pc:sldMk cId="0" sldId="277"/>
        </pc:sldMkLst>
      </pc:sldChg>
      <pc:sldChg chg="del">
        <pc:chgData name="SACHIN DEV" userId="dd7854c8ac17e25d" providerId="LiveId" clId="{4D38F864-044B-504A-B4E0-BD8CA810E38F}" dt="2023-04-07T00:51:45.021" v="21" actId="2696"/>
        <pc:sldMkLst>
          <pc:docMk/>
          <pc:sldMk cId="0" sldId="278"/>
        </pc:sldMkLst>
      </pc:sldChg>
      <pc:sldChg chg="del">
        <pc:chgData name="SACHIN DEV" userId="dd7854c8ac17e25d" providerId="LiveId" clId="{4D38F864-044B-504A-B4E0-BD8CA810E38F}" dt="2023-04-07T00:51:45.047" v="22" actId="2696"/>
        <pc:sldMkLst>
          <pc:docMk/>
          <pc:sldMk cId="0" sldId="279"/>
        </pc:sldMkLst>
      </pc:sldChg>
      <pc:sldChg chg="del">
        <pc:chgData name="SACHIN DEV" userId="dd7854c8ac17e25d" providerId="LiveId" clId="{4D38F864-044B-504A-B4E0-BD8CA810E38F}" dt="2023-04-07T00:51:45.097" v="23" actId="2696"/>
        <pc:sldMkLst>
          <pc:docMk/>
          <pc:sldMk cId="0" sldId="280"/>
        </pc:sldMkLst>
      </pc:sldChg>
      <pc:sldChg chg="del">
        <pc:chgData name="SACHIN DEV" userId="dd7854c8ac17e25d" providerId="LiveId" clId="{4D38F864-044B-504A-B4E0-BD8CA810E38F}" dt="2023-04-07T00:51:45.149" v="24" actId="2696"/>
        <pc:sldMkLst>
          <pc:docMk/>
          <pc:sldMk cId="0" sldId="281"/>
        </pc:sldMkLst>
      </pc:sldChg>
      <pc:sldChg chg="del">
        <pc:chgData name="SACHIN DEV" userId="dd7854c8ac17e25d" providerId="LiveId" clId="{4D38F864-044B-504A-B4E0-BD8CA810E38F}" dt="2023-04-07T00:51:45.159" v="25" actId="2696"/>
        <pc:sldMkLst>
          <pc:docMk/>
          <pc:sldMk cId="0" sldId="282"/>
        </pc:sldMkLst>
      </pc:sldChg>
      <pc:sldChg chg="del">
        <pc:chgData name="SACHIN DEV" userId="dd7854c8ac17e25d" providerId="LiveId" clId="{4D38F864-044B-504A-B4E0-BD8CA810E38F}" dt="2023-04-07T00:51:45.192" v="26" actId="2696"/>
        <pc:sldMkLst>
          <pc:docMk/>
          <pc:sldMk cId="0" sldId="283"/>
        </pc:sldMkLst>
      </pc:sldChg>
      <pc:sldChg chg="del">
        <pc:chgData name="SACHIN DEV" userId="dd7854c8ac17e25d" providerId="LiveId" clId="{4D38F864-044B-504A-B4E0-BD8CA810E38F}" dt="2023-04-07T00:51:45.325" v="27" actId="2696"/>
        <pc:sldMkLst>
          <pc:docMk/>
          <pc:sldMk cId="0" sldId="284"/>
        </pc:sldMkLst>
      </pc:sldChg>
      <pc:sldChg chg="del">
        <pc:chgData name="SACHIN DEV" userId="dd7854c8ac17e25d" providerId="LiveId" clId="{4D38F864-044B-504A-B4E0-BD8CA810E38F}" dt="2023-04-07T00:51:45.404" v="28" actId="2696"/>
        <pc:sldMkLst>
          <pc:docMk/>
          <pc:sldMk cId="0" sldId="285"/>
        </pc:sldMkLst>
      </pc:sldChg>
      <pc:sldChg chg="del">
        <pc:chgData name="SACHIN DEV" userId="dd7854c8ac17e25d" providerId="LiveId" clId="{4D38F864-044B-504A-B4E0-BD8CA810E38F}" dt="2023-04-07T00:51:45.460" v="29" actId="2696"/>
        <pc:sldMkLst>
          <pc:docMk/>
          <pc:sldMk cId="0" sldId="286"/>
        </pc:sldMkLst>
      </pc:sldChg>
      <pc:sldChg chg="del">
        <pc:chgData name="SACHIN DEV" userId="dd7854c8ac17e25d" providerId="LiveId" clId="{4D38F864-044B-504A-B4E0-BD8CA810E38F}" dt="2023-04-07T00:51:45.478" v="30" actId="2696"/>
        <pc:sldMkLst>
          <pc:docMk/>
          <pc:sldMk cId="0" sldId="287"/>
        </pc:sldMkLst>
      </pc:sldChg>
      <pc:sldChg chg="del">
        <pc:chgData name="SACHIN DEV" userId="dd7854c8ac17e25d" providerId="LiveId" clId="{4D38F864-044B-504A-B4E0-BD8CA810E38F}" dt="2023-04-07T00:51:45.520" v="31" actId="2696"/>
        <pc:sldMkLst>
          <pc:docMk/>
          <pc:sldMk cId="0" sldId="288"/>
        </pc:sldMkLst>
      </pc:sldChg>
      <pc:sldChg chg="del">
        <pc:chgData name="SACHIN DEV" userId="dd7854c8ac17e25d" providerId="LiveId" clId="{4D38F864-044B-504A-B4E0-BD8CA810E38F}" dt="2023-04-07T00:51:45.560" v="32" actId="2696"/>
        <pc:sldMkLst>
          <pc:docMk/>
          <pc:sldMk cId="0" sldId="289"/>
        </pc:sldMkLst>
      </pc:sldChg>
      <pc:sldChg chg="del">
        <pc:chgData name="SACHIN DEV" userId="dd7854c8ac17e25d" providerId="LiveId" clId="{4D38F864-044B-504A-B4E0-BD8CA810E38F}" dt="2023-04-07T00:51:45.572" v="33" actId="2696"/>
        <pc:sldMkLst>
          <pc:docMk/>
          <pc:sldMk cId="0" sldId="290"/>
        </pc:sldMkLst>
      </pc:sldChg>
      <pc:sldChg chg="del">
        <pc:chgData name="SACHIN DEV" userId="dd7854c8ac17e25d" providerId="LiveId" clId="{4D38F864-044B-504A-B4E0-BD8CA810E38F}" dt="2023-04-07T00:51:45.620" v="34" actId="2696"/>
        <pc:sldMkLst>
          <pc:docMk/>
          <pc:sldMk cId="0" sldId="291"/>
        </pc:sldMkLst>
      </pc:sldChg>
      <pc:sldChg chg="del">
        <pc:chgData name="SACHIN DEV" userId="dd7854c8ac17e25d" providerId="LiveId" clId="{4D38F864-044B-504A-B4E0-BD8CA810E38F}" dt="2023-04-07T00:51:45.661" v="36" actId="2696"/>
        <pc:sldMkLst>
          <pc:docMk/>
          <pc:sldMk cId="0" sldId="292"/>
        </pc:sldMkLst>
      </pc:sldChg>
      <pc:sldChg chg="del">
        <pc:chgData name="SACHIN DEV" userId="dd7854c8ac17e25d" providerId="LiveId" clId="{4D38F864-044B-504A-B4E0-BD8CA810E38F}" dt="2023-04-07T00:51:45.731" v="37" actId="2696"/>
        <pc:sldMkLst>
          <pc:docMk/>
          <pc:sldMk cId="0" sldId="293"/>
        </pc:sldMkLst>
      </pc:sldChg>
      <pc:sldChg chg="del">
        <pc:chgData name="SACHIN DEV" userId="dd7854c8ac17e25d" providerId="LiveId" clId="{4D38F864-044B-504A-B4E0-BD8CA810E38F}" dt="2023-04-07T00:51:45.747" v="38" actId="2696"/>
        <pc:sldMkLst>
          <pc:docMk/>
          <pc:sldMk cId="0" sldId="294"/>
        </pc:sldMkLst>
      </pc:sldChg>
      <pc:sldChg chg="del">
        <pc:chgData name="SACHIN DEV" userId="dd7854c8ac17e25d" providerId="LiveId" clId="{4D38F864-044B-504A-B4E0-BD8CA810E38F}" dt="2023-04-07T00:51:45.777" v="40" actId="2696"/>
        <pc:sldMkLst>
          <pc:docMk/>
          <pc:sldMk cId="0" sldId="295"/>
        </pc:sldMkLst>
      </pc:sldChg>
      <pc:sldChg chg="del">
        <pc:chgData name="SACHIN DEV" userId="dd7854c8ac17e25d" providerId="LiveId" clId="{4D38F864-044B-504A-B4E0-BD8CA810E38F}" dt="2023-04-07T00:51:45.787" v="41" actId="2696"/>
        <pc:sldMkLst>
          <pc:docMk/>
          <pc:sldMk cId="0" sldId="296"/>
        </pc:sldMkLst>
      </pc:sldChg>
      <pc:sldChg chg="del">
        <pc:chgData name="SACHIN DEV" userId="dd7854c8ac17e25d" providerId="LiveId" clId="{4D38F864-044B-504A-B4E0-BD8CA810E38F}" dt="2023-04-07T00:51:45.812" v="42" actId="2696"/>
        <pc:sldMkLst>
          <pc:docMk/>
          <pc:sldMk cId="0" sldId="297"/>
        </pc:sldMkLst>
      </pc:sldChg>
      <pc:sldChg chg="delSp modSp mod">
        <pc:chgData name="SACHIN DEV" userId="dd7854c8ac17e25d" providerId="LiveId" clId="{4D38F864-044B-504A-B4E0-BD8CA810E38F}" dt="2023-04-23T02:31:52.843" v="1090" actId="478"/>
        <pc:sldMkLst>
          <pc:docMk/>
          <pc:sldMk cId="2077572083" sldId="299"/>
        </pc:sldMkLst>
        <pc:spChg chg="del">
          <ac:chgData name="SACHIN DEV" userId="dd7854c8ac17e25d" providerId="LiveId" clId="{4D38F864-044B-504A-B4E0-BD8CA810E38F}" dt="2023-04-23T02:31:52.843" v="1090" actId="478"/>
          <ac:spMkLst>
            <pc:docMk/>
            <pc:sldMk cId="2077572083" sldId="299"/>
            <ac:spMk id="3" creationId="{21F1250B-2EC9-7FEE-3E38-51222EDA99D0}"/>
          </ac:spMkLst>
        </pc:spChg>
        <pc:spChg chg="mod">
          <ac:chgData name="SACHIN DEV" userId="dd7854c8ac17e25d" providerId="LiveId" clId="{4D38F864-044B-504A-B4E0-BD8CA810E38F}" dt="2023-04-07T01:16:54.505" v="745" actId="123"/>
          <ac:spMkLst>
            <pc:docMk/>
            <pc:sldMk cId="2077572083" sldId="299"/>
            <ac:spMk id="7" creationId="{DD76C536-4A06-D698-449D-79B35BABEF77}"/>
          </ac:spMkLst>
        </pc:spChg>
        <pc:picChg chg="mod modCrop">
          <ac:chgData name="SACHIN DEV" userId="dd7854c8ac17e25d" providerId="LiveId" clId="{4D38F864-044B-504A-B4E0-BD8CA810E38F}" dt="2023-04-23T02:31:15.837" v="1089" actId="732"/>
          <ac:picMkLst>
            <pc:docMk/>
            <pc:sldMk cId="2077572083" sldId="299"/>
            <ac:picMk id="5" creationId="{156C539F-C10B-1AFF-F08C-865F55AA8355}"/>
          </ac:picMkLst>
        </pc:picChg>
      </pc:sldChg>
      <pc:sldChg chg="add del">
        <pc:chgData name="SACHIN DEV" userId="dd7854c8ac17e25d" providerId="LiveId" clId="{4D38F864-044B-504A-B4E0-BD8CA810E38F}" dt="2023-04-07T00:54:01.553" v="101" actId="2696"/>
        <pc:sldMkLst>
          <pc:docMk/>
          <pc:sldMk cId="3912174283" sldId="319"/>
        </pc:sldMkLst>
      </pc:sldChg>
      <pc:sldChg chg="ord">
        <pc:chgData name="SACHIN DEV" userId="dd7854c8ac17e25d" providerId="LiveId" clId="{4D38F864-044B-504A-B4E0-BD8CA810E38F}" dt="2023-04-23T02:25:15.834" v="1042" actId="20578"/>
        <pc:sldMkLst>
          <pc:docMk/>
          <pc:sldMk cId="2853492270" sldId="329"/>
        </pc:sldMkLst>
      </pc:sldChg>
      <pc:sldChg chg="modSp mod">
        <pc:chgData name="SACHIN DEV" userId="dd7854c8ac17e25d" providerId="LiveId" clId="{4D38F864-044B-504A-B4E0-BD8CA810E38F}" dt="2023-04-07T00:55:51.564" v="114" actId="1076"/>
        <pc:sldMkLst>
          <pc:docMk/>
          <pc:sldMk cId="778437681" sldId="335"/>
        </pc:sldMkLst>
        <pc:picChg chg="mod">
          <ac:chgData name="SACHIN DEV" userId="dd7854c8ac17e25d" providerId="LiveId" clId="{4D38F864-044B-504A-B4E0-BD8CA810E38F}" dt="2023-04-07T00:55:51.564" v="114" actId="1076"/>
          <ac:picMkLst>
            <pc:docMk/>
            <pc:sldMk cId="778437681" sldId="335"/>
            <ac:picMk id="2" creationId="{5E1B5949-869D-D81A-5039-A7DF729D1E82}"/>
          </ac:picMkLst>
        </pc:picChg>
      </pc:sldChg>
      <pc:sldChg chg="delSp modSp">
        <pc:chgData name="SACHIN DEV" userId="dd7854c8ac17e25d" providerId="LiveId" clId="{4D38F864-044B-504A-B4E0-BD8CA810E38F}" dt="2023-04-23T02:25:29.433" v="1046" actId="1076"/>
        <pc:sldMkLst>
          <pc:docMk/>
          <pc:sldMk cId="1530669360" sldId="337"/>
        </pc:sldMkLst>
        <pc:picChg chg="del">
          <ac:chgData name="SACHIN DEV" userId="dd7854c8ac17e25d" providerId="LiveId" clId="{4D38F864-044B-504A-B4E0-BD8CA810E38F}" dt="2023-04-23T02:25:23.077" v="1043" actId="478"/>
          <ac:picMkLst>
            <pc:docMk/>
            <pc:sldMk cId="1530669360" sldId="337"/>
            <ac:picMk id="31754" creationId="{EC076ACF-0D3C-CA43-2EFA-3745C8819D75}"/>
          </ac:picMkLst>
        </pc:picChg>
        <pc:picChg chg="mod">
          <ac:chgData name="SACHIN DEV" userId="dd7854c8ac17e25d" providerId="LiveId" clId="{4D38F864-044B-504A-B4E0-BD8CA810E38F}" dt="2023-04-23T02:25:27.697" v="1045" actId="1076"/>
          <ac:picMkLst>
            <pc:docMk/>
            <pc:sldMk cId="1530669360" sldId="337"/>
            <ac:picMk id="31756" creationId="{3B720DF0-F2DD-B50E-5873-F3E2CE2F33B3}"/>
          </ac:picMkLst>
        </pc:picChg>
        <pc:picChg chg="mod">
          <ac:chgData name="SACHIN DEV" userId="dd7854c8ac17e25d" providerId="LiveId" clId="{4D38F864-044B-504A-B4E0-BD8CA810E38F}" dt="2023-04-23T02:25:25.697" v="1044" actId="1076"/>
          <ac:picMkLst>
            <pc:docMk/>
            <pc:sldMk cId="1530669360" sldId="337"/>
            <ac:picMk id="31758" creationId="{81AF3C21-F3B6-A0A0-D90E-8452B487AD00}"/>
          </ac:picMkLst>
        </pc:picChg>
        <pc:picChg chg="mod">
          <ac:chgData name="SACHIN DEV" userId="dd7854c8ac17e25d" providerId="LiveId" clId="{4D38F864-044B-504A-B4E0-BD8CA810E38F}" dt="2023-04-23T02:25:29.433" v="1046" actId="1076"/>
          <ac:picMkLst>
            <pc:docMk/>
            <pc:sldMk cId="1530669360" sldId="337"/>
            <ac:picMk id="31760" creationId="{14009679-7306-EAE2-391A-A6BCA5CB54E5}"/>
          </ac:picMkLst>
        </pc:picChg>
      </pc:sldChg>
      <pc:sldChg chg="modSp mod">
        <pc:chgData name="SACHIN DEV" userId="dd7854c8ac17e25d" providerId="LiveId" clId="{4D38F864-044B-504A-B4E0-BD8CA810E38F}" dt="2023-04-07T01:05:43.109" v="391" actId="20577"/>
        <pc:sldMkLst>
          <pc:docMk/>
          <pc:sldMk cId="1869401920" sldId="339"/>
        </pc:sldMkLst>
        <pc:spChg chg="mod">
          <ac:chgData name="SACHIN DEV" userId="dd7854c8ac17e25d" providerId="LiveId" clId="{4D38F864-044B-504A-B4E0-BD8CA810E38F}" dt="2023-04-07T01:05:43.109" v="391" actId="20577"/>
          <ac:spMkLst>
            <pc:docMk/>
            <pc:sldMk cId="1869401920" sldId="339"/>
            <ac:spMk id="18" creationId="{F110699D-B4A6-4B21-FE1D-1BA0E12D823C}"/>
          </ac:spMkLst>
        </pc:spChg>
      </pc:sldChg>
      <pc:sldChg chg="addSp delSp modSp add del mod">
        <pc:chgData name="SACHIN DEV" userId="dd7854c8ac17e25d" providerId="LiveId" clId="{4D38F864-044B-504A-B4E0-BD8CA810E38F}" dt="2023-04-07T00:54:39.826" v="112" actId="2696"/>
        <pc:sldMkLst>
          <pc:docMk/>
          <pc:sldMk cId="4213044506" sldId="341"/>
        </pc:sldMkLst>
        <pc:spChg chg="add del mod">
          <ac:chgData name="SACHIN DEV" userId="dd7854c8ac17e25d" providerId="LiveId" clId="{4D38F864-044B-504A-B4E0-BD8CA810E38F}" dt="2023-04-07T00:54:22.321" v="107"/>
          <ac:spMkLst>
            <pc:docMk/>
            <pc:sldMk cId="4213044506" sldId="341"/>
            <ac:spMk id="3" creationId="{4F136846-6859-7AF7-DE1D-62E126F732EE}"/>
          </ac:spMkLst>
        </pc:spChg>
        <pc:picChg chg="del">
          <ac:chgData name="SACHIN DEV" userId="dd7854c8ac17e25d" providerId="LiveId" clId="{4D38F864-044B-504A-B4E0-BD8CA810E38F}" dt="2023-04-07T00:54:15.779" v="103" actId="478"/>
          <ac:picMkLst>
            <pc:docMk/>
            <pc:sldMk cId="4213044506" sldId="341"/>
            <ac:picMk id="134" creationId="{00000000-0000-0000-0000-000000000000}"/>
          </ac:picMkLst>
        </pc:picChg>
      </pc:sldChg>
      <pc:sldChg chg="new del">
        <pc:chgData name="SACHIN DEV" userId="dd7854c8ac17e25d" providerId="LiveId" clId="{4D38F864-044B-504A-B4E0-BD8CA810E38F}" dt="2023-04-07T00:54:37.485" v="111" actId="2696"/>
        <pc:sldMkLst>
          <pc:docMk/>
          <pc:sldMk cId="3062716015" sldId="342"/>
        </pc:sldMkLst>
      </pc:sldChg>
      <pc:sldChg chg="new del">
        <pc:chgData name="SACHIN DEV" userId="dd7854c8ac17e25d" providerId="LiveId" clId="{4D38F864-044B-504A-B4E0-BD8CA810E38F}" dt="2023-04-07T00:54:27.551" v="108" actId="2696"/>
        <pc:sldMkLst>
          <pc:docMk/>
          <pc:sldMk cId="3347618719" sldId="342"/>
        </pc:sldMkLst>
      </pc:sldChg>
      <pc:sldChg chg="addSp delSp modSp new mod ord">
        <pc:chgData name="SACHIN DEV" userId="dd7854c8ac17e25d" providerId="LiveId" clId="{4D38F864-044B-504A-B4E0-BD8CA810E38F}" dt="2023-04-23T02:24:32.644" v="1035" actId="1076"/>
        <pc:sldMkLst>
          <pc:docMk/>
          <pc:sldMk cId="3187376664" sldId="343"/>
        </pc:sldMkLst>
        <pc:spChg chg="add mod">
          <ac:chgData name="SACHIN DEV" userId="dd7854c8ac17e25d" providerId="LiveId" clId="{4D38F864-044B-504A-B4E0-BD8CA810E38F}" dt="2023-04-07T01:37:29.543" v="950" actId="164"/>
          <ac:spMkLst>
            <pc:docMk/>
            <pc:sldMk cId="3187376664" sldId="343"/>
            <ac:spMk id="4" creationId="{1962639C-3CC9-D55B-A265-D7EBA1543178}"/>
          </ac:spMkLst>
        </pc:spChg>
        <pc:spChg chg="add mod">
          <ac:chgData name="SACHIN DEV" userId="dd7854c8ac17e25d" providerId="LiveId" clId="{4D38F864-044B-504A-B4E0-BD8CA810E38F}" dt="2023-04-07T01:37:29.543" v="950" actId="164"/>
          <ac:spMkLst>
            <pc:docMk/>
            <pc:sldMk cId="3187376664" sldId="343"/>
            <ac:spMk id="5" creationId="{10688C29-9198-4CC4-4113-5E3D33D8DC8A}"/>
          </ac:spMkLst>
        </pc:spChg>
        <pc:spChg chg="add mod">
          <ac:chgData name="SACHIN DEV" userId="dd7854c8ac17e25d" providerId="LiveId" clId="{4D38F864-044B-504A-B4E0-BD8CA810E38F}" dt="2023-04-07T01:37:29.543" v="950" actId="164"/>
          <ac:spMkLst>
            <pc:docMk/>
            <pc:sldMk cId="3187376664" sldId="343"/>
            <ac:spMk id="6" creationId="{810C57D3-5FED-B508-647E-6180CE8B72F9}"/>
          </ac:spMkLst>
        </pc:spChg>
        <pc:spChg chg="add mod">
          <ac:chgData name="SACHIN DEV" userId="dd7854c8ac17e25d" providerId="LiveId" clId="{4D38F864-044B-504A-B4E0-BD8CA810E38F}" dt="2023-04-07T01:37:29.543" v="950" actId="164"/>
          <ac:spMkLst>
            <pc:docMk/>
            <pc:sldMk cId="3187376664" sldId="343"/>
            <ac:spMk id="7" creationId="{F8BDFB55-F644-3716-5570-8BA73973065B}"/>
          </ac:spMkLst>
        </pc:spChg>
        <pc:spChg chg="add mod">
          <ac:chgData name="SACHIN DEV" userId="dd7854c8ac17e25d" providerId="LiveId" clId="{4D38F864-044B-504A-B4E0-BD8CA810E38F}" dt="2023-04-07T01:37:29.543" v="950" actId="164"/>
          <ac:spMkLst>
            <pc:docMk/>
            <pc:sldMk cId="3187376664" sldId="343"/>
            <ac:spMk id="8" creationId="{9C412C7C-5252-68BC-483A-AEB1399A0815}"/>
          </ac:spMkLst>
        </pc:spChg>
        <pc:spChg chg="add mod">
          <ac:chgData name="SACHIN DEV" userId="dd7854c8ac17e25d" providerId="LiveId" clId="{4D38F864-044B-504A-B4E0-BD8CA810E38F}" dt="2023-04-07T01:34:55.027" v="916" actId="167"/>
          <ac:spMkLst>
            <pc:docMk/>
            <pc:sldMk cId="3187376664" sldId="343"/>
            <ac:spMk id="9" creationId="{7423CF89-A9B8-6112-24B7-1166DBBFFF89}"/>
          </ac:spMkLst>
        </pc:spChg>
        <pc:spChg chg="add mod">
          <ac:chgData name="SACHIN DEV" userId="dd7854c8ac17e25d" providerId="LiveId" clId="{4D38F864-044B-504A-B4E0-BD8CA810E38F}" dt="2023-04-23T02:24:04.273" v="1029" actId="207"/>
          <ac:spMkLst>
            <pc:docMk/>
            <pc:sldMk cId="3187376664" sldId="343"/>
            <ac:spMk id="10" creationId="{D77C9C85-9F86-9294-1F30-FB9989A89829}"/>
          </ac:spMkLst>
        </pc:spChg>
        <pc:spChg chg="add mod">
          <ac:chgData name="SACHIN DEV" userId="dd7854c8ac17e25d" providerId="LiveId" clId="{4D38F864-044B-504A-B4E0-BD8CA810E38F}" dt="2023-04-07T01:45:04.925" v="967" actId="1076"/>
          <ac:spMkLst>
            <pc:docMk/>
            <pc:sldMk cId="3187376664" sldId="343"/>
            <ac:spMk id="12" creationId="{4AC9D331-6BE8-7CD8-FEE3-C8DB4BCBB565}"/>
          </ac:spMkLst>
        </pc:spChg>
        <pc:grpChg chg="add del mod">
          <ac:chgData name="SACHIN DEV" userId="dd7854c8ac17e25d" providerId="LiveId" clId="{4D38F864-044B-504A-B4E0-BD8CA810E38F}" dt="2023-04-07T01:37:33.913" v="951" actId="21"/>
          <ac:grpSpMkLst>
            <pc:docMk/>
            <pc:sldMk cId="3187376664" sldId="343"/>
            <ac:grpSpMk id="11" creationId="{05F5BC1C-2C28-EF48-8A0E-7CBE7B38AE79}"/>
          </ac:grpSpMkLst>
        </pc:grpChg>
        <pc:picChg chg="mod modCrop">
          <ac:chgData name="SACHIN DEV" userId="dd7854c8ac17e25d" providerId="LiveId" clId="{4D38F864-044B-504A-B4E0-BD8CA810E38F}" dt="2023-04-23T02:24:32.644" v="1035" actId="1076"/>
          <ac:picMkLst>
            <pc:docMk/>
            <pc:sldMk cId="3187376664" sldId="343"/>
            <ac:picMk id="2" creationId="{712B1114-261D-3EE5-A411-4B0B73A0A453}"/>
          </ac:picMkLst>
        </pc:picChg>
        <pc:picChg chg="add del mod">
          <ac:chgData name="SACHIN DEV" userId="dd7854c8ac17e25d" providerId="LiveId" clId="{4D38F864-044B-504A-B4E0-BD8CA810E38F}" dt="2023-04-07T01:26:04.279" v="769" actId="478"/>
          <ac:picMkLst>
            <pc:docMk/>
            <pc:sldMk cId="3187376664" sldId="343"/>
            <ac:picMk id="2" creationId="{E8210272-1F62-5A96-42C9-742EAD6B6609}"/>
          </ac:picMkLst>
        </pc:picChg>
        <pc:picChg chg="add mod">
          <ac:chgData name="SACHIN DEV" userId="dd7854c8ac17e25d" providerId="LiveId" clId="{4D38F864-044B-504A-B4E0-BD8CA810E38F}" dt="2023-04-07T01:44:53.040" v="964" actId="1076"/>
          <ac:picMkLst>
            <pc:docMk/>
            <pc:sldMk cId="3187376664" sldId="343"/>
            <ac:picMk id="3" creationId="{D550AA59-7C52-1FBB-4F8F-281B0AFFDFDB}"/>
          </ac:picMkLst>
        </pc:picChg>
      </pc:sldChg>
      <pc:sldMasterChg chg="delSldLayout">
        <pc:chgData name="SACHIN DEV" userId="dd7854c8ac17e25d" providerId="LiveId" clId="{4D38F864-044B-504A-B4E0-BD8CA810E38F}" dt="2023-04-07T00:51:45.748" v="39" actId="2696"/>
        <pc:sldMasterMkLst>
          <pc:docMk/>
          <pc:sldMasterMk cId="0" sldId="2147483656"/>
        </pc:sldMasterMkLst>
        <pc:sldLayoutChg chg="del">
          <pc:chgData name="SACHIN DEV" userId="dd7854c8ac17e25d" providerId="LiveId" clId="{4D38F864-044B-504A-B4E0-BD8CA810E38F}" dt="2023-04-07T00:51:45.748" v="39" actId="2696"/>
          <pc:sldLayoutMkLst>
            <pc:docMk/>
            <pc:sldMasterMk cId="0" sldId="2147483656"/>
            <pc:sldLayoutMk cId="0" sldId="2147483649"/>
          </pc:sldLayoutMkLst>
        </pc:sldLayoutChg>
        <pc:sldLayoutChg chg="del">
          <pc:chgData name="SACHIN DEV" userId="dd7854c8ac17e25d" providerId="LiveId" clId="{4D38F864-044B-504A-B4E0-BD8CA810E38F}" dt="2023-04-07T00:51:45.622" v="35" actId="2696"/>
          <pc:sldLayoutMkLst>
            <pc:docMk/>
            <pc:sldMasterMk cId="0" sldId="2147483656"/>
            <pc:sldLayoutMk cId="0" sldId="2147483651"/>
          </pc:sldLayoutMkLst>
        </pc:sldLayoutChg>
      </pc:sldMasterChg>
    </pc:docChg>
  </pc:docChgLst>
  <pc:docChgLst>
    <pc:chgData name="SACHIN DEV" userId="dd7854c8ac17e25d" providerId="LiveId" clId="{46DE7B6B-0AC2-4349-A96D-E276274B30B0}"/>
    <pc:docChg chg="undo custSel modSld">
      <pc:chgData name="SACHIN DEV" userId="dd7854c8ac17e25d" providerId="LiveId" clId="{46DE7B6B-0AC2-4349-A96D-E276274B30B0}" dt="2023-04-18T18:20:28.064" v="255" actId="114"/>
      <pc:docMkLst>
        <pc:docMk/>
      </pc:docMkLst>
      <pc:sldChg chg="addSp delSp modSp mod">
        <pc:chgData name="SACHIN DEV" userId="dd7854c8ac17e25d" providerId="LiveId" clId="{46DE7B6B-0AC2-4349-A96D-E276274B30B0}" dt="2023-04-11T20:51:43.957" v="42" actId="21"/>
        <pc:sldMkLst>
          <pc:docMk/>
          <pc:sldMk cId="0" sldId="257"/>
        </pc:sldMkLst>
        <pc:spChg chg="mod">
          <ac:chgData name="SACHIN DEV" userId="dd7854c8ac17e25d" providerId="LiveId" clId="{46DE7B6B-0AC2-4349-A96D-E276274B30B0}" dt="2023-04-11T20:48:07.578" v="18" actId="207"/>
          <ac:spMkLst>
            <pc:docMk/>
            <pc:sldMk cId="0" sldId="257"/>
            <ac:spMk id="58" creationId="{00000000-0000-0000-0000-000000000000}"/>
          </ac:spMkLst>
        </pc:spChg>
        <pc:picChg chg="add del mod modCrop">
          <ac:chgData name="SACHIN DEV" userId="dd7854c8ac17e25d" providerId="LiveId" clId="{46DE7B6B-0AC2-4349-A96D-E276274B30B0}" dt="2023-04-11T20:51:43.957" v="42" actId="21"/>
          <ac:picMkLst>
            <pc:docMk/>
            <pc:sldMk cId="0" sldId="257"/>
            <ac:picMk id="3" creationId="{DE37865A-7444-E009-31F5-C87C99F8AD87}"/>
          </ac:picMkLst>
        </pc:picChg>
      </pc:sldChg>
      <pc:sldChg chg="addSp modSp mod">
        <pc:chgData name="SACHIN DEV" userId="dd7854c8ac17e25d" providerId="LiveId" clId="{46DE7B6B-0AC2-4349-A96D-E276274B30B0}" dt="2023-04-11T20:52:00.341" v="46" actId="1076"/>
        <pc:sldMkLst>
          <pc:docMk/>
          <pc:sldMk cId="0" sldId="262"/>
        </pc:sldMkLst>
        <pc:picChg chg="add mod">
          <ac:chgData name="SACHIN DEV" userId="dd7854c8ac17e25d" providerId="LiveId" clId="{46DE7B6B-0AC2-4349-A96D-E276274B30B0}" dt="2023-04-11T20:52:00.341" v="46" actId="1076"/>
          <ac:picMkLst>
            <pc:docMk/>
            <pc:sldMk cId="0" sldId="262"/>
            <ac:picMk id="4" creationId="{0519828F-B3DD-7284-FEEC-4AE80AC0989B}"/>
          </ac:picMkLst>
        </pc:picChg>
      </pc:sldChg>
      <pc:sldChg chg="addSp modSp">
        <pc:chgData name="SACHIN DEV" userId="dd7854c8ac17e25d" providerId="LiveId" clId="{46DE7B6B-0AC2-4349-A96D-E276274B30B0}" dt="2023-04-11T20:53:09.439" v="68"/>
        <pc:sldMkLst>
          <pc:docMk/>
          <pc:sldMk cId="0" sldId="298"/>
        </pc:sldMkLst>
        <pc:picChg chg="add mod">
          <ac:chgData name="SACHIN DEV" userId="dd7854c8ac17e25d" providerId="LiveId" clId="{46DE7B6B-0AC2-4349-A96D-E276274B30B0}" dt="2023-04-11T20:53:09.439" v="68"/>
          <ac:picMkLst>
            <pc:docMk/>
            <pc:sldMk cId="0" sldId="298"/>
            <ac:picMk id="4" creationId="{E4601F3D-19AF-7232-8A86-D2D0E0CDA82E}"/>
          </ac:picMkLst>
        </pc:picChg>
      </pc:sldChg>
      <pc:sldChg chg="addSp delSp modSp mod">
        <pc:chgData name="SACHIN DEV" userId="dd7854c8ac17e25d" providerId="LiveId" clId="{46DE7B6B-0AC2-4349-A96D-E276274B30B0}" dt="2023-04-18T18:20:28.064" v="255" actId="114"/>
        <pc:sldMkLst>
          <pc:docMk/>
          <pc:sldMk cId="2077572083" sldId="299"/>
        </pc:sldMkLst>
        <pc:spChg chg="add mod">
          <ac:chgData name="SACHIN DEV" userId="dd7854c8ac17e25d" providerId="LiveId" clId="{46DE7B6B-0AC2-4349-A96D-E276274B30B0}" dt="2023-04-18T18:18:48.994" v="232" actId="207"/>
          <ac:spMkLst>
            <pc:docMk/>
            <pc:sldMk cId="2077572083" sldId="299"/>
            <ac:spMk id="3" creationId="{21F1250B-2EC9-7FEE-3E38-51222EDA99D0}"/>
          </ac:spMkLst>
        </pc:spChg>
        <pc:spChg chg="add mod">
          <ac:chgData name="SACHIN DEV" userId="dd7854c8ac17e25d" providerId="LiveId" clId="{46DE7B6B-0AC2-4349-A96D-E276274B30B0}" dt="2023-04-18T18:20:28.064" v="255" actId="114"/>
          <ac:spMkLst>
            <pc:docMk/>
            <pc:sldMk cId="2077572083" sldId="299"/>
            <ac:spMk id="4" creationId="{0B7A040D-21E6-73EF-45D2-7FD3ABEE3D2D}"/>
          </ac:spMkLst>
        </pc:spChg>
        <pc:spChg chg="mod">
          <ac:chgData name="SACHIN DEV" userId="dd7854c8ac17e25d" providerId="LiveId" clId="{46DE7B6B-0AC2-4349-A96D-E276274B30B0}" dt="2023-04-18T18:12:51.688" v="119" actId="14100"/>
          <ac:spMkLst>
            <pc:docMk/>
            <pc:sldMk cId="2077572083" sldId="299"/>
            <ac:spMk id="7" creationId="{DD76C536-4A06-D698-449D-79B35BABEF77}"/>
          </ac:spMkLst>
        </pc:spChg>
        <pc:spChg chg="mod">
          <ac:chgData name="SACHIN DEV" userId="dd7854c8ac17e25d" providerId="LiveId" clId="{46DE7B6B-0AC2-4349-A96D-E276274B30B0}" dt="2023-04-18T18:13:03.547" v="121" actId="1076"/>
          <ac:spMkLst>
            <pc:docMk/>
            <pc:sldMk cId="2077572083" sldId="299"/>
            <ac:spMk id="8" creationId="{DD5F09EE-68FE-E2E7-2902-2E2E85E352E1}"/>
          </ac:spMkLst>
        </pc:spChg>
        <pc:spChg chg="add mod">
          <ac:chgData name="SACHIN DEV" userId="dd7854c8ac17e25d" providerId="LiveId" clId="{46DE7B6B-0AC2-4349-A96D-E276274B30B0}" dt="2023-04-18T18:17:06.569" v="190" actId="1076"/>
          <ac:spMkLst>
            <pc:docMk/>
            <pc:sldMk cId="2077572083" sldId="299"/>
            <ac:spMk id="10" creationId="{0C08D23A-49FF-05BB-BD3E-A1A1F6185C8D}"/>
          </ac:spMkLst>
        </pc:spChg>
        <pc:spChg chg="add mod">
          <ac:chgData name="SACHIN DEV" userId="dd7854c8ac17e25d" providerId="LiveId" clId="{46DE7B6B-0AC2-4349-A96D-E276274B30B0}" dt="2023-04-18T18:18:12.551" v="218" actId="1076"/>
          <ac:spMkLst>
            <pc:docMk/>
            <pc:sldMk cId="2077572083" sldId="299"/>
            <ac:spMk id="12" creationId="{5782AD6D-55D3-3348-AB2A-FF56D280B4AB}"/>
          </ac:spMkLst>
        </pc:spChg>
        <pc:picChg chg="add del mod">
          <ac:chgData name="SACHIN DEV" userId="dd7854c8ac17e25d" providerId="LiveId" clId="{46DE7B6B-0AC2-4349-A96D-E276274B30B0}" dt="2023-04-18T18:13:14.570" v="126" actId="478"/>
          <ac:picMkLst>
            <pc:docMk/>
            <pc:sldMk cId="2077572083" sldId="299"/>
            <ac:picMk id="2" creationId="{0649B9A9-3787-CBC1-ACA7-FEB16E8BEFA0}"/>
          </ac:picMkLst>
        </pc:picChg>
        <pc:picChg chg="add mod">
          <ac:chgData name="SACHIN DEV" userId="dd7854c8ac17e25d" providerId="LiveId" clId="{46DE7B6B-0AC2-4349-A96D-E276274B30B0}" dt="2023-04-18T18:18:15.359" v="219" actId="1076"/>
          <ac:picMkLst>
            <pc:docMk/>
            <pc:sldMk cId="2077572083" sldId="299"/>
            <ac:picMk id="5" creationId="{156C539F-C10B-1AFF-F08C-865F55AA8355}"/>
          </ac:picMkLst>
        </pc:picChg>
        <pc:picChg chg="mod">
          <ac:chgData name="SACHIN DEV" userId="dd7854c8ac17e25d" providerId="LiveId" clId="{46DE7B6B-0AC2-4349-A96D-E276274B30B0}" dt="2023-04-18T18:12:44.926" v="117" actId="14100"/>
          <ac:picMkLst>
            <pc:docMk/>
            <pc:sldMk cId="2077572083" sldId="299"/>
            <ac:picMk id="6" creationId="{FA7037F7-F4A5-D75E-7A52-B423396F04E0}"/>
          </ac:picMkLst>
        </pc:picChg>
        <pc:picChg chg="add mod">
          <ac:chgData name="SACHIN DEV" userId="dd7854c8ac17e25d" providerId="LiveId" clId="{46DE7B6B-0AC2-4349-A96D-E276274B30B0}" dt="2023-04-18T18:19:09.575" v="233" actId="1076"/>
          <ac:picMkLst>
            <pc:docMk/>
            <pc:sldMk cId="2077572083" sldId="299"/>
            <ac:picMk id="1026" creationId="{62236AA5-7B5D-27DC-395F-8165FB38B519}"/>
          </ac:picMkLst>
        </pc:picChg>
      </pc:sldChg>
      <pc:sldChg chg="addSp modSp mod">
        <pc:chgData name="SACHIN DEV" userId="dd7854c8ac17e25d" providerId="LiveId" clId="{46DE7B6B-0AC2-4349-A96D-E276274B30B0}" dt="2023-04-11T20:53:15.843" v="70" actId="1037"/>
        <pc:sldMkLst>
          <pc:docMk/>
          <pc:sldMk cId="3311149656" sldId="301"/>
        </pc:sldMkLst>
        <pc:picChg chg="add mod">
          <ac:chgData name="SACHIN DEV" userId="dd7854c8ac17e25d" providerId="LiveId" clId="{46DE7B6B-0AC2-4349-A96D-E276274B30B0}" dt="2023-04-11T20:53:15.843" v="70" actId="1037"/>
          <ac:picMkLst>
            <pc:docMk/>
            <pc:sldMk cId="3311149656" sldId="301"/>
            <ac:picMk id="5" creationId="{22080E08-8F03-D4DE-035D-CB28BDC26486}"/>
          </ac:picMkLst>
        </pc:picChg>
      </pc:sldChg>
      <pc:sldChg chg="addSp modSp">
        <pc:chgData name="SACHIN DEV" userId="dd7854c8ac17e25d" providerId="LiveId" clId="{46DE7B6B-0AC2-4349-A96D-E276274B30B0}" dt="2023-04-11T20:53:21.725" v="71"/>
        <pc:sldMkLst>
          <pc:docMk/>
          <pc:sldMk cId="1414954273" sldId="302"/>
        </pc:sldMkLst>
        <pc:picChg chg="add mod">
          <ac:chgData name="SACHIN DEV" userId="dd7854c8ac17e25d" providerId="LiveId" clId="{46DE7B6B-0AC2-4349-A96D-E276274B30B0}" dt="2023-04-11T20:53:21.725" v="71"/>
          <ac:picMkLst>
            <pc:docMk/>
            <pc:sldMk cId="1414954273" sldId="302"/>
            <ac:picMk id="2" creationId="{25BD4894-CC3D-54FD-9B1E-D2EEFE65C19A}"/>
          </ac:picMkLst>
        </pc:picChg>
      </pc:sldChg>
      <pc:sldChg chg="addSp modSp">
        <pc:chgData name="SACHIN DEV" userId="dd7854c8ac17e25d" providerId="LiveId" clId="{46DE7B6B-0AC2-4349-A96D-E276274B30B0}" dt="2023-04-11T20:53:33.922" v="74"/>
        <pc:sldMkLst>
          <pc:docMk/>
          <pc:sldMk cId="875904129" sldId="307"/>
        </pc:sldMkLst>
        <pc:picChg chg="add mod">
          <ac:chgData name="SACHIN DEV" userId="dd7854c8ac17e25d" providerId="LiveId" clId="{46DE7B6B-0AC2-4349-A96D-E276274B30B0}" dt="2023-04-11T20:53:33.922" v="74"/>
          <ac:picMkLst>
            <pc:docMk/>
            <pc:sldMk cId="875904129" sldId="307"/>
            <ac:picMk id="2" creationId="{2DD4E50B-20FC-1BD5-BE41-13F23C03E8FE}"/>
          </ac:picMkLst>
        </pc:picChg>
      </pc:sldChg>
      <pc:sldChg chg="addSp modSp">
        <pc:chgData name="SACHIN DEV" userId="dd7854c8ac17e25d" providerId="LiveId" clId="{46DE7B6B-0AC2-4349-A96D-E276274B30B0}" dt="2023-04-11T20:52:53.568" v="62"/>
        <pc:sldMkLst>
          <pc:docMk/>
          <pc:sldMk cId="2500682167" sldId="308"/>
        </pc:sldMkLst>
        <pc:picChg chg="add mod">
          <ac:chgData name="SACHIN DEV" userId="dd7854c8ac17e25d" providerId="LiveId" clId="{46DE7B6B-0AC2-4349-A96D-E276274B30B0}" dt="2023-04-11T20:52:53.568" v="62"/>
          <ac:picMkLst>
            <pc:docMk/>
            <pc:sldMk cId="2500682167" sldId="308"/>
            <ac:picMk id="2" creationId="{38162714-6315-7247-5FFF-B040E0B82D01}"/>
          </ac:picMkLst>
        </pc:picChg>
      </pc:sldChg>
      <pc:sldChg chg="addSp modSp">
        <pc:chgData name="SACHIN DEV" userId="dd7854c8ac17e25d" providerId="LiveId" clId="{46DE7B6B-0AC2-4349-A96D-E276274B30B0}" dt="2023-04-11T20:52:56.656" v="63"/>
        <pc:sldMkLst>
          <pc:docMk/>
          <pc:sldMk cId="4112615088" sldId="309"/>
        </pc:sldMkLst>
        <pc:picChg chg="add mod">
          <ac:chgData name="SACHIN DEV" userId="dd7854c8ac17e25d" providerId="LiveId" clId="{46DE7B6B-0AC2-4349-A96D-E276274B30B0}" dt="2023-04-11T20:52:56.656" v="63"/>
          <ac:picMkLst>
            <pc:docMk/>
            <pc:sldMk cId="4112615088" sldId="309"/>
            <ac:picMk id="2" creationId="{DE18AFFD-83EB-F2F7-2B07-BF6528635919}"/>
          </ac:picMkLst>
        </pc:picChg>
      </pc:sldChg>
      <pc:sldChg chg="addSp modSp">
        <pc:chgData name="SACHIN DEV" userId="dd7854c8ac17e25d" providerId="LiveId" clId="{46DE7B6B-0AC2-4349-A96D-E276274B30B0}" dt="2023-04-11T20:52:16.299" v="50"/>
        <pc:sldMkLst>
          <pc:docMk/>
          <pc:sldMk cId="4289768820" sldId="314"/>
        </pc:sldMkLst>
        <pc:picChg chg="add mod">
          <ac:chgData name="SACHIN DEV" userId="dd7854c8ac17e25d" providerId="LiveId" clId="{46DE7B6B-0AC2-4349-A96D-E276274B30B0}" dt="2023-04-11T20:52:16.299" v="50"/>
          <ac:picMkLst>
            <pc:docMk/>
            <pc:sldMk cId="4289768820" sldId="314"/>
            <ac:picMk id="2" creationId="{F18A8B5F-D1B8-4669-A125-42231AE608AB}"/>
          </ac:picMkLst>
        </pc:picChg>
      </pc:sldChg>
      <pc:sldChg chg="addSp modSp mod">
        <pc:chgData name="SACHIN DEV" userId="dd7854c8ac17e25d" providerId="LiveId" clId="{46DE7B6B-0AC2-4349-A96D-E276274B30B0}" dt="2023-04-11T20:52:21.814" v="52"/>
        <pc:sldMkLst>
          <pc:docMk/>
          <pc:sldMk cId="4068646356" sldId="316"/>
        </pc:sldMkLst>
        <pc:spChg chg="mod">
          <ac:chgData name="SACHIN DEV" userId="dd7854c8ac17e25d" providerId="LiveId" clId="{46DE7B6B-0AC2-4349-A96D-E276274B30B0}" dt="2023-04-11T20:48:58.735" v="28" actId="20577"/>
          <ac:spMkLst>
            <pc:docMk/>
            <pc:sldMk cId="4068646356" sldId="316"/>
            <ac:spMk id="6" creationId="{7E80B109-48EF-3950-86CB-06DAE3F52131}"/>
          </ac:spMkLst>
        </pc:spChg>
        <pc:picChg chg="add mod">
          <ac:chgData name="SACHIN DEV" userId="dd7854c8ac17e25d" providerId="LiveId" clId="{46DE7B6B-0AC2-4349-A96D-E276274B30B0}" dt="2023-04-11T20:52:21.814" v="52"/>
          <ac:picMkLst>
            <pc:docMk/>
            <pc:sldMk cId="4068646356" sldId="316"/>
            <ac:picMk id="2" creationId="{D0547489-CC2A-3878-AC5F-E51CE6CFA5F2}"/>
          </ac:picMkLst>
        </pc:picChg>
      </pc:sldChg>
      <pc:sldChg chg="addSp modSp">
        <pc:chgData name="SACHIN DEV" userId="dd7854c8ac17e25d" providerId="LiveId" clId="{46DE7B6B-0AC2-4349-A96D-E276274B30B0}" dt="2023-04-11T20:52:04.471" v="47"/>
        <pc:sldMkLst>
          <pc:docMk/>
          <pc:sldMk cId="3530977574" sldId="323"/>
        </pc:sldMkLst>
        <pc:picChg chg="add mod">
          <ac:chgData name="SACHIN DEV" userId="dd7854c8ac17e25d" providerId="LiveId" clId="{46DE7B6B-0AC2-4349-A96D-E276274B30B0}" dt="2023-04-11T20:52:04.471" v="47"/>
          <ac:picMkLst>
            <pc:docMk/>
            <pc:sldMk cId="3530977574" sldId="323"/>
            <ac:picMk id="9" creationId="{582A8BEC-15E9-DF2B-BE37-2FCCE56C830D}"/>
          </ac:picMkLst>
        </pc:picChg>
      </pc:sldChg>
      <pc:sldChg chg="addSp modSp">
        <pc:chgData name="SACHIN DEV" userId="dd7854c8ac17e25d" providerId="LiveId" clId="{46DE7B6B-0AC2-4349-A96D-E276274B30B0}" dt="2023-04-11T20:52:07.005" v="48"/>
        <pc:sldMkLst>
          <pc:docMk/>
          <pc:sldMk cId="3525023063" sldId="325"/>
        </pc:sldMkLst>
        <pc:picChg chg="add mod">
          <ac:chgData name="SACHIN DEV" userId="dd7854c8ac17e25d" providerId="LiveId" clId="{46DE7B6B-0AC2-4349-A96D-E276274B30B0}" dt="2023-04-11T20:52:07.005" v="48"/>
          <ac:picMkLst>
            <pc:docMk/>
            <pc:sldMk cId="3525023063" sldId="325"/>
            <ac:picMk id="2" creationId="{C2599814-2DFE-24E1-3675-2243A0909BD6}"/>
          </ac:picMkLst>
        </pc:picChg>
      </pc:sldChg>
      <pc:sldChg chg="addSp modSp">
        <pc:chgData name="SACHIN DEV" userId="dd7854c8ac17e25d" providerId="LiveId" clId="{46DE7B6B-0AC2-4349-A96D-E276274B30B0}" dt="2023-04-11T20:52:13.208" v="49"/>
        <pc:sldMkLst>
          <pc:docMk/>
          <pc:sldMk cId="665128799" sldId="326"/>
        </pc:sldMkLst>
        <pc:picChg chg="add mod">
          <ac:chgData name="SACHIN DEV" userId="dd7854c8ac17e25d" providerId="LiveId" clId="{46DE7B6B-0AC2-4349-A96D-E276274B30B0}" dt="2023-04-11T20:52:13.208" v="49"/>
          <ac:picMkLst>
            <pc:docMk/>
            <pc:sldMk cId="665128799" sldId="326"/>
            <ac:picMk id="2" creationId="{DD196780-88B9-D51C-9EC3-A40D945198E0}"/>
          </ac:picMkLst>
        </pc:picChg>
      </pc:sldChg>
      <pc:sldChg chg="addSp modSp">
        <pc:chgData name="SACHIN DEV" userId="dd7854c8ac17e25d" providerId="LiveId" clId="{46DE7B6B-0AC2-4349-A96D-E276274B30B0}" dt="2023-04-11T20:52:31.042" v="55"/>
        <pc:sldMkLst>
          <pc:docMk/>
          <pc:sldMk cId="2871404846" sldId="327"/>
        </pc:sldMkLst>
        <pc:picChg chg="add mod">
          <ac:chgData name="SACHIN DEV" userId="dd7854c8ac17e25d" providerId="LiveId" clId="{46DE7B6B-0AC2-4349-A96D-E276274B30B0}" dt="2023-04-11T20:52:31.042" v="55"/>
          <ac:picMkLst>
            <pc:docMk/>
            <pc:sldMk cId="2871404846" sldId="327"/>
            <ac:picMk id="5" creationId="{85CEF818-2FD0-6C77-BFBA-D66054C47A35}"/>
          </ac:picMkLst>
        </pc:picChg>
      </pc:sldChg>
      <pc:sldChg chg="addSp modSp">
        <pc:chgData name="SACHIN DEV" userId="dd7854c8ac17e25d" providerId="LiveId" clId="{46DE7B6B-0AC2-4349-A96D-E276274B30B0}" dt="2023-04-11T20:52:27.364" v="54"/>
        <pc:sldMkLst>
          <pc:docMk/>
          <pc:sldMk cId="3382558463" sldId="328"/>
        </pc:sldMkLst>
        <pc:picChg chg="add mod">
          <ac:chgData name="SACHIN DEV" userId="dd7854c8ac17e25d" providerId="LiveId" clId="{46DE7B6B-0AC2-4349-A96D-E276274B30B0}" dt="2023-04-11T20:52:27.364" v="54"/>
          <ac:picMkLst>
            <pc:docMk/>
            <pc:sldMk cId="3382558463" sldId="328"/>
            <ac:picMk id="2" creationId="{7780F76E-81A5-A41B-0A7F-93AD32C28053}"/>
          </ac:picMkLst>
        </pc:picChg>
      </pc:sldChg>
      <pc:sldChg chg="addSp modSp">
        <pc:chgData name="SACHIN DEV" userId="dd7854c8ac17e25d" providerId="LiveId" clId="{46DE7B6B-0AC2-4349-A96D-E276274B30B0}" dt="2023-04-11T20:52:42.307" v="58"/>
        <pc:sldMkLst>
          <pc:docMk/>
          <pc:sldMk cId="2853492270" sldId="329"/>
        </pc:sldMkLst>
        <pc:picChg chg="add mod">
          <ac:chgData name="SACHIN DEV" userId="dd7854c8ac17e25d" providerId="LiveId" clId="{46DE7B6B-0AC2-4349-A96D-E276274B30B0}" dt="2023-04-11T20:52:42.307" v="58"/>
          <ac:picMkLst>
            <pc:docMk/>
            <pc:sldMk cId="2853492270" sldId="329"/>
            <ac:picMk id="2" creationId="{BABCAFEA-F4E1-50F5-067D-32E068E3DFA9}"/>
          </ac:picMkLst>
        </pc:picChg>
      </pc:sldChg>
      <pc:sldChg chg="addSp modSp">
        <pc:chgData name="SACHIN DEV" userId="dd7854c8ac17e25d" providerId="LiveId" clId="{46DE7B6B-0AC2-4349-A96D-E276274B30B0}" dt="2023-04-11T20:52:19.115" v="51"/>
        <pc:sldMkLst>
          <pc:docMk/>
          <pc:sldMk cId="2324520589" sldId="330"/>
        </pc:sldMkLst>
        <pc:picChg chg="add mod">
          <ac:chgData name="SACHIN DEV" userId="dd7854c8ac17e25d" providerId="LiveId" clId="{46DE7B6B-0AC2-4349-A96D-E276274B30B0}" dt="2023-04-11T20:52:19.115" v="51"/>
          <ac:picMkLst>
            <pc:docMk/>
            <pc:sldMk cId="2324520589" sldId="330"/>
            <ac:picMk id="3" creationId="{3D3D9A88-FA3C-268C-C582-EF5F721C93A0}"/>
          </ac:picMkLst>
        </pc:picChg>
      </pc:sldChg>
      <pc:sldChg chg="addSp modSp">
        <pc:chgData name="SACHIN DEV" userId="dd7854c8ac17e25d" providerId="LiveId" clId="{46DE7B6B-0AC2-4349-A96D-E276274B30B0}" dt="2023-04-11T20:52:47.945" v="60"/>
        <pc:sldMkLst>
          <pc:docMk/>
          <pc:sldMk cId="3467214205" sldId="331"/>
        </pc:sldMkLst>
        <pc:picChg chg="add mod">
          <ac:chgData name="SACHIN DEV" userId="dd7854c8ac17e25d" providerId="LiveId" clId="{46DE7B6B-0AC2-4349-A96D-E276274B30B0}" dt="2023-04-11T20:52:47.945" v="60"/>
          <ac:picMkLst>
            <pc:docMk/>
            <pc:sldMk cId="3467214205" sldId="331"/>
            <ac:picMk id="3" creationId="{DE9E3BF5-8BEA-F19F-8CEA-E65FD209DA04}"/>
          </ac:picMkLst>
        </pc:picChg>
      </pc:sldChg>
      <pc:sldChg chg="addSp modSp">
        <pc:chgData name="SACHIN DEV" userId="dd7854c8ac17e25d" providerId="LiveId" clId="{46DE7B6B-0AC2-4349-A96D-E276274B30B0}" dt="2023-04-11T20:52:50.697" v="61"/>
        <pc:sldMkLst>
          <pc:docMk/>
          <pc:sldMk cId="3503899390" sldId="332"/>
        </pc:sldMkLst>
        <pc:picChg chg="add mod">
          <ac:chgData name="SACHIN DEV" userId="dd7854c8ac17e25d" providerId="LiveId" clId="{46DE7B6B-0AC2-4349-A96D-E276274B30B0}" dt="2023-04-11T20:52:50.697" v="61"/>
          <ac:picMkLst>
            <pc:docMk/>
            <pc:sldMk cId="3503899390" sldId="332"/>
            <ac:picMk id="2" creationId="{B1B50E5B-786F-B3FE-BC7E-E123C574064B}"/>
          </ac:picMkLst>
        </pc:picChg>
      </pc:sldChg>
      <pc:sldChg chg="addSp modSp mod">
        <pc:chgData name="SACHIN DEV" userId="dd7854c8ac17e25d" providerId="LiveId" clId="{46DE7B6B-0AC2-4349-A96D-E276274B30B0}" dt="2023-04-11T20:53:04.995" v="67" actId="1037"/>
        <pc:sldMkLst>
          <pc:docMk/>
          <pc:sldMk cId="1175911386" sldId="333"/>
        </pc:sldMkLst>
        <pc:picChg chg="add mod">
          <ac:chgData name="SACHIN DEV" userId="dd7854c8ac17e25d" providerId="LiveId" clId="{46DE7B6B-0AC2-4349-A96D-E276274B30B0}" dt="2023-04-11T20:53:04.995" v="67" actId="1037"/>
          <ac:picMkLst>
            <pc:docMk/>
            <pc:sldMk cId="1175911386" sldId="333"/>
            <ac:picMk id="2" creationId="{258D28E8-AA77-DBF6-B2C5-3AA88FCB766C}"/>
          </ac:picMkLst>
        </pc:picChg>
      </pc:sldChg>
      <pc:sldChg chg="addSp modSp mod">
        <pc:chgData name="SACHIN DEV" userId="dd7854c8ac17e25d" providerId="LiveId" clId="{46DE7B6B-0AC2-4349-A96D-E276274B30B0}" dt="2023-04-11T20:52:39.539" v="57" actId="1076"/>
        <pc:sldMkLst>
          <pc:docMk/>
          <pc:sldMk cId="778437681" sldId="335"/>
        </pc:sldMkLst>
        <pc:picChg chg="add mod">
          <ac:chgData name="SACHIN DEV" userId="dd7854c8ac17e25d" providerId="LiveId" clId="{46DE7B6B-0AC2-4349-A96D-E276274B30B0}" dt="2023-04-11T20:52:39.539" v="57" actId="1076"/>
          <ac:picMkLst>
            <pc:docMk/>
            <pc:sldMk cId="778437681" sldId="335"/>
            <ac:picMk id="9" creationId="{63E9B734-8F1F-845E-C481-8F584E8907A9}"/>
          </ac:picMkLst>
        </pc:picChg>
      </pc:sldChg>
      <pc:sldChg chg="addSp modSp">
        <pc:chgData name="SACHIN DEV" userId="dd7854c8ac17e25d" providerId="LiveId" clId="{46DE7B6B-0AC2-4349-A96D-E276274B30B0}" dt="2023-04-11T20:52:45.014" v="59"/>
        <pc:sldMkLst>
          <pc:docMk/>
          <pc:sldMk cId="1519175675" sldId="336"/>
        </pc:sldMkLst>
        <pc:picChg chg="add mod">
          <ac:chgData name="SACHIN DEV" userId="dd7854c8ac17e25d" providerId="LiveId" clId="{46DE7B6B-0AC2-4349-A96D-E276274B30B0}" dt="2023-04-11T20:52:45.014" v="59"/>
          <ac:picMkLst>
            <pc:docMk/>
            <pc:sldMk cId="1519175675" sldId="336"/>
            <ac:picMk id="10" creationId="{6E6C1A11-CEA5-81DF-B1BC-ED5DBB435DB8}"/>
          </ac:picMkLst>
        </pc:picChg>
      </pc:sldChg>
      <pc:sldChg chg="addSp modSp">
        <pc:chgData name="SACHIN DEV" userId="dd7854c8ac17e25d" providerId="LiveId" clId="{46DE7B6B-0AC2-4349-A96D-E276274B30B0}" dt="2023-04-11T20:52:24.740" v="53"/>
        <pc:sldMkLst>
          <pc:docMk/>
          <pc:sldMk cId="2461999626" sldId="338"/>
        </pc:sldMkLst>
        <pc:picChg chg="add mod">
          <ac:chgData name="SACHIN DEV" userId="dd7854c8ac17e25d" providerId="LiveId" clId="{46DE7B6B-0AC2-4349-A96D-E276274B30B0}" dt="2023-04-11T20:52:24.740" v="53"/>
          <ac:picMkLst>
            <pc:docMk/>
            <pc:sldMk cId="2461999626" sldId="338"/>
            <ac:picMk id="2" creationId="{351166EB-42CA-3E92-C873-D0075EE48F8F}"/>
          </ac:picMkLst>
        </pc:picChg>
      </pc:sldChg>
      <pc:sldChg chg="addSp modSp">
        <pc:chgData name="SACHIN DEV" userId="dd7854c8ac17e25d" providerId="LiveId" clId="{46DE7B6B-0AC2-4349-A96D-E276274B30B0}" dt="2023-04-11T20:53:25.538" v="72"/>
        <pc:sldMkLst>
          <pc:docMk/>
          <pc:sldMk cId="1869401920" sldId="339"/>
        </pc:sldMkLst>
        <pc:picChg chg="add mod">
          <ac:chgData name="SACHIN DEV" userId="dd7854c8ac17e25d" providerId="LiveId" clId="{46DE7B6B-0AC2-4349-A96D-E276274B30B0}" dt="2023-04-11T20:53:25.538" v="72"/>
          <ac:picMkLst>
            <pc:docMk/>
            <pc:sldMk cId="1869401920" sldId="339"/>
            <ac:picMk id="2" creationId="{24C11462-79FE-4758-D1BE-ED944E01AB65}"/>
          </ac:picMkLst>
        </pc:picChg>
      </pc:sldChg>
      <pc:sldChg chg="addSp modSp">
        <pc:chgData name="SACHIN DEV" userId="dd7854c8ac17e25d" providerId="LiveId" clId="{46DE7B6B-0AC2-4349-A96D-E276274B30B0}" dt="2023-04-11T20:53:29.883" v="73"/>
        <pc:sldMkLst>
          <pc:docMk/>
          <pc:sldMk cId="4057786499" sldId="340"/>
        </pc:sldMkLst>
        <pc:picChg chg="add mod">
          <ac:chgData name="SACHIN DEV" userId="dd7854c8ac17e25d" providerId="LiveId" clId="{46DE7B6B-0AC2-4349-A96D-E276274B30B0}" dt="2023-04-11T20:53:29.883" v="73"/>
          <ac:picMkLst>
            <pc:docMk/>
            <pc:sldMk cId="4057786499" sldId="340"/>
            <ac:picMk id="5" creationId="{33F38A5B-F81B-56D4-1F5A-20E195AE03E7}"/>
          </ac:picMkLst>
        </pc:picChg>
      </pc:sldChg>
      <pc:sldChg chg="addSp delSp modSp mod">
        <pc:chgData name="SACHIN DEV" userId="dd7854c8ac17e25d" providerId="LiveId" clId="{46DE7B6B-0AC2-4349-A96D-E276274B30B0}" dt="2023-04-11T20:50:26.156" v="33" actId="1076"/>
        <pc:sldMkLst>
          <pc:docMk/>
          <pc:sldMk cId="3187376664" sldId="343"/>
        </pc:sldMkLst>
        <pc:spChg chg="mod">
          <ac:chgData name="SACHIN DEV" userId="dd7854c8ac17e25d" providerId="LiveId" clId="{46DE7B6B-0AC2-4349-A96D-E276274B30B0}" dt="2023-04-11T20:47:54.694" v="16" actId="207"/>
          <ac:spMkLst>
            <pc:docMk/>
            <pc:sldMk cId="3187376664" sldId="343"/>
            <ac:spMk id="10" creationId="{D77C9C85-9F86-9294-1F30-FB9989A89829}"/>
          </ac:spMkLst>
        </pc:spChg>
        <pc:spChg chg="del mod">
          <ac:chgData name="SACHIN DEV" userId="dd7854c8ac17e25d" providerId="LiveId" clId="{46DE7B6B-0AC2-4349-A96D-E276274B30B0}" dt="2023-04-11T20:50:20.116" v="32" actId="478"/>
          <ac:spMkLst>
            <pc:docMk/>
            <pc:sldMk cId="3187376664" sldId="343"/>
            <ac:spMk id="12" creationId="{4AC9D331-6BE8-7CD8-FEE3-C8DB4BCBB565}"/>
          </ac:spMkLst>
        </pc:spChg>
        <pc:picChg chg="add mod">
          <ac:chgData name="SACHIN DEV" userId="dd7854c8ac17e25d" providerId="LiveId" clId="{46DE7B6B-0AC2-4349-A96D-E276274B30B0}" dt="2023-04-11T20:50:26.156" v="33" actId="1076"/>
          <ac:picMkLst>
            <pc:docMk/>
            <pc:sldMk cId="3187376664" sldId="343"/>
            <ac:picMk id="2" creationId="{712B1114-261D-3EE5-A411-4B0B73A0A453}"/>
          </ac:picMkLst>
        </pc:picChg>
        <pc:picChg chg="del">
          <ac:chgData name="SACHIN DEV" userId="dd7854c8ac17e25d" providerId="LiveId" clId="{46DE7B6B-0AC2-4349-A96D-E276274B30B0}" dt="2023-04-11T20:47:41.382" v="14" actId="478"/>
          <ac:picMkLst>
            <pc:docMk/>
            <pc:sldMk cId="3187376664" sldId="343"/>
            <ac:picMk id="3" creationId="{D550AA59-7C52-1FBB-4F8F-281B0AFFDFDB}"/>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
        <p:cNvGrpSpPr/>
        <p:nvPr/>
      </p:nvGrpSpPr>
      <p:grpSpPr>
        <a:xfrm>
          <a:off x="0" y="0"/>
          <a:ext cx="0" cy="0"/>
          <a:chOff x="0" y="0"/>
          <a:chExt cx="0" cy="0"/>
        </a:xfrm>
      </p:grpSpPr>
      <p:sp>
        <p:nvSpPr>
          <p:cNvPr id="52" name="Google Shape;52;g11eccb1a25c_1_1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 name="Google Shape;53;g11eccb1a25c_1_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124c7a52c69_0_2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124c7a52c69_0_2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g124c7a52c69_0_18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9" name="Google Shape;589;g124c7a52c69_0_18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089528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g124c7a52c69_0_18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9" name="Google Shape;589;g124c7a52c69_0_18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g124c7a52c69_0_18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9" name="Google Shape;589;g124c7a52c69_0_18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474900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g124c7a52c69_0_18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9" name="Google Shape;589;g124c7a52c69_0_18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658632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g124c7a52c69_0_18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9" name="Google Shape;589;g124c7a52c69_0_18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71304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g124c7a52c69_0_18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9" name="Google Shape;589;g124c7a52c69_0_18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207959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g124c7a52c69_0_18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9" name="Google Shape;589;g124c7a52c69_0_18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2996378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ody 1"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dk1"/>
                </a:solidFill>
                <a:latin typeface="Raleway"/>
                <a:ea typeface="Raleway"/>
                <a:cs typeface="Raleway"/>
                <a:sym typeface="Raleway"/>
              </a:defRPr>
            </a:lvl1pPr>
            <a:lvl2pPr lvl="1">
              <a:buNone/>
              <a:defRPr>
                <a:solidFill>
                  <a:schemeClr val="dk1"/>
                </a:solidFill>
                <a:latin typeface="Raleway"/>
                <a:ea typeface="Raleway"/>
                <a:cs typeface="Raleway"/>
                <a:sym typeface="Raleway"/>
              </a:defRPr>
            </a:lvl2pPr>
            <a:lvl3pPr lvl="2">
              <a:buNone/>
              <a:defRPr>
                <a:solidFill>
                  <a:schemeClr val="dk1"/>
                </a:solidFill>
                <a:latin typeface="Raleway"/>
                <a:ea typeface="Raleway"/>
                <a:cs typeface="Raleway"/>
                <a:sym typeface="Raleway"/>
              </a:defRPr>
            </a:lvl3pPr>
            <a:lvl4pPr lvl="3">
              <a:buNone/>
              <a:defRPr>
                <a:solidFill>
                  <a:schemeClr val="dk1"/>
                </a:solidFill>
                <a:latin typeface="Raleway"/>
                <a:ea typeface="Raleway"/>
                <a:cs typeface="Raleway"/>
                <a:sym typeface="Raleway"/>
              </a:defRPr>
            </a:lvl4pPr>
            <a:lvl5pPr lvl="4">
              <a:buNone/>
              <a:defRPr>
                <a:solidFill>
                  <a:schemeClr val="dk1"/>
                </a:solidFill>
                <a:latin typeface="Raleway"/>
                <a:ea typeface="Raleway"/>
                <a:cs typeface="Raleway"/>
                <a:sym typeface="Raleway"/>
              </a:defRPr>
            </a:lvl5pPr>
            <a:lvl6pPr lvl="5">
              <a:buNone/>
              <a:defRPr>
                <a:solidFill>
                  <a:schemeClr val="dk1"/>
                </a:solidFill>
                <a:latin typeface="Raleway"/>
                <a:ea typeface="Raleway"/>
                <a:cs typeface="Raleway"/>
                <a:sym typeface="Raleway"/>
              </a:defRPr>
            </a:lvl6pPr>
            <a:lvl7pPr lvl="6">
              <a:buNone/>
              <a:defRPr>
                <a:solidFill>
                  <a:schemeClr val="dk1"/>
                </a:solidFill>
                <a:latin typeface="Raleway"/>
                <a:ea typeface="Raleway"/>
                <a:cs typeface="Raleway"/>
                <a:sym typeface="Raleway"/>
              </a:defRPr>
            </a:lvl7pPr>
            <a:lvl8pPr lvl="7">
              <a:buNone/>
              <a:defRPr>
                <a:solidFill>
                  <a:schemeClr val="dk1"/>
                </a:solidFill>
                <a:latin typeface="Raleway"/>
                <a:ea typeface="Raleway"/>
                <a:cs typeface="Raleway"/>
                <a:sym typeface="Raleway"/>
              </a:defRPr>
            </a:lvl8pPr>
            <a:lvl9pPr lvl="8">
              <a:buNone/>
              <a:defRPr>
                <a:solidFill>
                  <a:schemeClr val="dk1"/>
                </a:solidFill>
                <a:latin typeface="Raleway"/>
                <a:ea typeface="Raleway"/>
                <a:cs typeface="Raleway"/>
                <a:sym typeface="Raleway"/>
              </a:defRPr>
            </a:lvl9pPr>
          </a:lstStyle>
          <a:p>
            <a:pPr marL="0" lvl="0" indent="0" algn="r" rtl="0">
              <a:spcBef>
                <a:spcPts val="0"/>
              </a:spcBef>
              <a:spcAft>
                <a:spcPts val="0"/>
              </a:spcAft>
              <a:buNone/>
            </a:pPr>
            <a:fld id="{00000000-1234-1234-1234-123412341234}" type="slidenum">
              <a:rPr lang="en"/>
              <a:t>‹#›</a:t>
            </a:fld>
            <a:endParaRPr/>
          </a:p>
        </p:txBody>
      </p:sp>
      <p:sp>
        <p:nvSpPr>
          <p:cNvPr id="11" name="Google Shape;11;p2"/>
          <p:cNvSpPr txBox="1">
            <a:spLocks noGrp="1"/>
          </p:cNvSpPr>
          <p:nvPr>
            <p:ph type="sldNum" idx="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solidFill>
                  <a:schemeClr val="dk1"/>
                </a:solidFill>
                <a:latin typeface="Raleway"/>
                <a:ea typeface="Raleway"/>
                <a:cs typeface="Raleway"/>
                <a:sym typeface="Raleway"/>
              </a:defRPr>
            </a:lvl1pPr>
            <a:lvl2pPr lvl="1" rtl="0">
              <a:buNone/>
              <a:defRPr>
                <a:solidFill>
                  <a:schemeClr val="dk1"/>
                </a:solidFill>
                <a:latin typeface="Raleway"/>
                <a:ea typeface="Raleway"/>
                <a:cs typeface="Raleway"/>
                <a:sym typeface="Raleway"/>
              </a:defRPr>
            </a:lvl2pPr>
            <a:lvl3pPr lvl="2" rtl="0">
              <a:buNone/>
              <a:defRPr>
                <a:solidFill>
                  <a:schemeClr val="dk1"/>
                </a:solidFill>
                <a:latin typeface="Raleway"/>
                <a:ea typeface="Raleway"/>
                <a:cs typeface="Raleway"/>
                <a:sym typeface="Raleway"/>
              </a:defRPr>
            </a:lvl3pPr>
            <a:lvl4pPr lvl="3" rtl="0">
              <a:buNone/>
              <a:defRPr>
                <a:solidFill>
                  <a:schemeClr val="dk1"/>
                </a:solidFill>
                <a:latin typeface="Raleway"/>
                <a:ea typeface="Raleway"/>
                <a:cs typeface="Raleway"/>
                <a:sym typeface="Raleway"/>
              </a:defRPr>
            </a:lvl4pPr>
            <a:lvl5pPr lvl="4" rtl="0">
              <a:buNone/>
              <a:defRPr>
                <a:solidFill>
                  <a:schemeClr val="dk1"/>
                </a:solidFill>
                <a:latin typeface="Raleway"/>
                <a:ea typeface="Raleway"/>
                <a:cs typeface="Raleway"/>
                <a:sym typeface="Raleway"/>
              </a:defRPr>
            </a:lvl5pPr>
            <a:lvl6pPr lvl="5" rtl="0">
              <a:buNone/>
              <a:defRPr>
                <a:solidFill>
                  <a:schemeClr val="dk1"/>
                </a:solidFill>
                <a:latin typeface="Raleway"/>
                <a:ea typeface="Raleway"/>
                <a:cs typeface="Raleway"/>
                <a:sym typeface="Raleway"/>
              </a:defRPr>
            </a:lvl6pPr>
            <a:lvl7pPr lvl="6" rtl="0">
              <a:buNone/>
              <a:defRPr>
                <a:solidFill>
                  <a:schemeClr val="dk1"/>
                </a:solidFill>
                <a:latin typeface="Raleway"/>
                <a:ea typeface="Raleway"/>
                <a:cs typeface="Raleway"/>
                <a:sym typeface="Raleway"/>
              </a:defRPr>
            </a:lvl7pPr>
            <a:lvl8pPr lvl="7" rtl="0">
              <a:buNone/>
              <a:defRPr>
                <a:solidFill>
                  <a:schemeClr val="dk1"/>
                </a:solidFill>
                <a:latin typeface="Raleway"/>
                <a:ea typeface="Raleway"/>
                <a:cs typeface="Raleway"/>
                <a:sym typeface="Raleway"/>
              </a:defRPr>
            </a:lvl8pPr>
            <a:lvl9pPr lvl="8" rtl="0">
              <a:buNone/>
              <a:defRPr>
                <a:solidFill>
                  <a:schemeClr val="dk1"/>
                </a:solidFill>
                <a:latin typeface="Raleway"/>
                <a:ea typeface="Raleway"/>
                <a:cs typeface="Raleway"/>
                <a:sym typeface="Raleway"/>
              </a:defRPr>
            </a:lvl9pPr>
          </a:lstStyle>
          <a:p>
            <a:pPr marL="0" lvl="0" indent="0" algn="r" rtl="0">
              <a:spcBef>
                <a:spcPts val="0"/>
              </a:spcBef>
              <a:spcAft>
                <a:spcPts val="0"/>
              </a:spcAft>
              <a:buNone/>
            </a:pPr>
            <a:fld id="{00000000-1234-1234-1234-123412341234}" type="slidenum">
              <a:rPr lang="en"/>
              <a:t>‹#›</a:t>
            </a:fld>
            <a:endParaRPr/>
          </a:p>
        </p:txBody>
      </p:sp>
      <p:cxnSp>
        <p:nvCxnSpPr>
          <p:cNvPr id="12" name="Google Shape;12;p2"/>
          <p:cNvCxnSpPr/>
          <p:nvPr/>
        </p:nvCxnSpPr>
        <p:spPr>
          <a:xfrm>
            <a:off x="560075" y="962103"/>
            <a:ext cx="4599900" cy="0"/>
          </a:xfrm>
          <a:prstGeom prst="straightConnector1">
            <a:avLst/>
          </a:prstGeom>
          <a:noFill/>
          <a:ln w="9525" cap="flat" cmpd="sng">
            <a:solidFill>
              <a:srgbClr val="CCCCCC"/>
            </a:solidFill>
            <a:prstDash val="solid"/>
            <a:round/>
            <a:headEnd type="none" w="med" len="med"/>
            <a:tailEnd type="none" w="med" len="med"/>
          </a:ln>
        </p:spPr>
      </p:cxnSp>
      <p:pic>
        <p:nvPicPr>
          <p:cNvPr id="13" name="Google Shape;13;p2"/>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8153875" y="454375"/>
            <a:ext cx="548700" cy="190681"/>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p:cSld name="CUSTOM">
    <p:spTree>
      <p:nvGrpSpPr>
        <p:cNvPr id="1" name="Shape 23"/>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 Logo" type="blank">
  <p:cSld name="BLANK">
    <p:spTree>
      <p:nvGrpSpPr>
        <p:cNvPr id="1" name="Shape 24"/>
        <p:cNvGrpSpPr/>
        <p:nvPr/>
      </p:nvGrpSpPr>
      <p:grpSpPr>
        <a:xfrm>
          <a:off x="0" y="0"/>
          <a:ext cx="0" cy="0"/>
          <a:chOff x="0" y="0"/>
          <a:chExt cx="0" cy="0"/>
        </a:xfrm>
      </p:grpSpPr>
      <p:pic>
        <p:nvPicPr>
          <p:cNvPr id="25" name="Google Shape;25;p7"/>
          <p:cNvPicPr preferRelativeResize="0"/>
          <p:nvPr/>
        </p:nvPicPr>
        <p:blipFill>
          <a:blip r:embed="rId2" cstate="email">
            <a:alphaModFix/>
            <a:extLst>
              <a:ext uri="{28A0092B-C50C-407E-A947-70E740481C1C}">
                <a14:useLocalDpi xmlns:a14="http://schemas.microsoft.com/office/drawing/2010/main"/>
              </a:ext>
            </a:extLst>
          </a:blip>
          <a:stretch>
            <a:fillRect/>
          </a:stretch>
        </p:blipFill>
        <p:spPr>
          <a:xfrm>
            <a:off x="8103400" y="454375"/>
            <a:ext cx="599175" cy="208225"/>
          </a:xfrm>
          <a:prstGeom prst="rect">
            <a:avLst/>
          </a:prstGeom>
          <a:noFill/>
          <a:ln>
            <a:noFill/>
          </a:ln>
        </p:spPr>
      </p:pic>
      <p:sp>
        <p:nvSpPr>
          <p:cNvPr id="26" name="Google Shape;26;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solidFill>
                  <a:schemeClr val="dk1"/>
                </a:solidFill>
                <a:latin typeface="Raleway"/>
                <a:ea typeface="Raleway"/>
                <a:cs typeface="Raleway"/>
                <a:sym typeface="Raleway"/>
              </a:defRPr>
            </a:lvl1pPr>
            <a:lvl2pPr lvl="1" rtl="0">
              <a:buNone/>
              <a:defRPr>
                <a:solidFill>
                  <a:schemeClr val="dk1"/>
                </a:solidFill>
                <a:latin typeface="Raleway"/>
                <a:ea typeface="Raleway"/>
                <a:cs typeface="Raleway"/>
                <a:sym typeface="Raleway"/>
              </a:defRPr>
            </a:lvl2pPr>
            <a:lvl3pPr lvl="2" rtl="0">
              <a:buNone/>
              <a:defRPr>
                <a:solidFill>
                  <a:schemeClr val="dk1"/>
                </a:solidFill>
                <a:latin typeface="Raleway"/>
                <a:ea typeface="Raleway"/>
                <a:cs typeface="Raleway"/>
                <a:sym typeface="Raleway"/>
              </a:defRPr>
            </a:lvl3pPr>
            <a:lvl4pPr lvl="3" rtl="0">
              <a:buNone/>
              <a:defRPr>
                <a:solidFill>
                  <a:schemeClr val="dk1"/>
                </a:solidFill>
                <a:latin typeface="Raleway"/>
                <a:ea typeface="Raleway"/>
                <a:cs typeface="Raleway"/>
                <a:sym typeface="Raleway"/>
              </a:defRPr>
            </a:lvl4pPr>
            <a:lvl5pPr lvl="4" rtl="0">
              <a:buNone/>
              <a:defRPr>
                <a:solidFill>
                  <a:schemeClr val="dk1"/>
                </a:solidFill>
                <a:latin typeface="Raleway"/>
                <a:ea typeface="Raleway"/>
                <a:cs typeface="Raleway"/>
                <a:sym typeface="Raleway"/>
              </a:defRPr>
            </a:lvl5pPr>
            <a:lvl6pPr lvl="5" rtl="0">
              <a:buNone/>
              <a:defRPr>
                <a:solidFill>
                  <a:schemeClr val="dk1"/>
                </a:solidFill>
                <a:latin typeface="Raleway"/>
                <a:ea typeface="Raleway"/>
                <a:cs typeface="Raleway"/>
                <a:sym typeface="Raleway"/>
              </a:defRPr>
            </a:lvl6pPr>
            <a:lvl7pPr lvl="6" rtl="0">
              <a:buNone/>
              <a:defRPr>
                <a:solidFill>
                  <a:schemeClr val="dk1"/>
                </a:solidFill>
                <a:latin typeface="Raleway"/>
                <a:ea typeface="Raleway"/>
                <a:cs typeface="Raleway"/>
                <a:sym typeface="Raleway"/>
              </a:defRPr>
            </a:lvl7pPr>
            <a:lvl8pPr lvl="7" rtl="0">
              <a:buNone/>
              <a:defRPr>
                <a:solidFill>
                  <a:schemeClr val="dk1"/>
                </a:solidFill>
                <a:latin typeface="Raleway"/>
                <a:ea typeface="Raleway"/>
                <a:cs typeface="Raleway"/>
                <a:sym typeface="Raleway"/>
              </a:defRPr>
            </a:lvl8pPr>
            <a:lvl9pPr lvl="8" rtl="0">
              <a:buNone/>
              <a:defRPr>
                <a:solidFill>
                  <a:schemeClr val="dk1"/>
                </a:solidFill>
                <a:latin typeface="Raleway"/>
                <a:ea typeface="Raleway"/>
                <a:cs typeface="Raleway"/>
                <a:sym typeface="Raleway"/>
              </a:defRPr>
            </a:lvl9pPr>
          </a:lstStyle>
          <a:p>
            <a:pPr marL="0" lvl="0" indent="0" algn="r" rtl="0">
              <a:spcBef>
                <a:spcPts val="0"/>
              </a:spcBef>
              <a:spcAft>
                <a:spcPts val="0"/>
              </a:spcAft>
              <a:buNone/>
            </a:pPr>
            <a:fld id="{00000000-1234-1234-1234-123412341234}" type="slidenum">
              <a:rPr lang="en"/>
              <a:t>‹#›</a:t>
            </a:fld>
            <a:endParaRPr/>
          </a:p>
        </p:txBody>
      </p:sp>
      <p:sp>
        <p:nvSpPr>
          <p:cNvPr id="27" name="Google Shape;27;p7"/>
          <p:cNvSpPr txBox="1">
            <a:spLocks noGrp="1"/>
          </p:cNvSpPr>
          <p:nvPr>
            <p:ph type="sldNum" idx="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solidFill>
                  <a:schemeClr val="dk1"/>
                </a:solidFill>
                <a:latin typeface="Raleway"/>
                <a:ea typeface="Raleway"/>
                <a:cs typeface="Raleway"/>
                <a:sym typeface="Raleway"/>
              </a:defRPr>
            </a:lvl1pPr>
            <a:lvl2pPr lvl="1" rtl="0">
              <a:buNone/>
              <a:defRPr>
                <a:solidFill>
                  <a:schemeClr val="dk1"/>
                </a:solidFill>
                <a:latin typeface="Raleway"/>
                <a:ea typeface="Raleway"/>
                <a:cs typeface="Raleway"/>
                <a:sym typeface="Raleway"/>
              </a:defRPr>
            </a:lvl2pPr>
            <a:lvl3pPr lvl="2" rtl="0">
              <a:buNone/>
              <a:defRPr>
                <a:solidFill>
                  <a:schemeClr val="dk1"/>
                </a:solidFill>
                <a:latin typeface="Raleway"/>
                <a:ea typeface="Raleway"/>
                <a:cs typeface="Raleway"/>
                <a:sym typeface="Raleway"/>
              </a:defRPr>
            </a:lvl3pPr>
            <a:lvl4pPr lvl="3" rtl="0">
              <a:buNone/>
              <a:defRPr>
                <a:solidFill>
                  <a:schemeClr val="dk1"/>
                </a:solidFill>
                <a:latin typeface="Raleway"/>
                <a:ea typeface="Raleway"/>
                <a:cs typeface="Raleway"/>
                <a:sym typeface="Raleway"/>
              </a:defRPr>
            </a:lvl4pPr>
            <a:lvl5pPr lvl="4" rtl="0">
              <a:buNone/>
              <a:defRPr>
                <a:solidFill>
                  <a:schemeClr val="dk1"/>
                </a:solidFill>
                <a:latin typeface="Raleway"/>
                <a:ea typeface="Raleway"/>
                <a:cs typeface="Raleway"/>
                <a:sym typeface="Raleway"/>
              </a:defRPr>
            </a:lvl5pPr>
            <a:lvl6pPr lvl="5" rtl="0">
              <a:buNone/>
              <a:defRPr>
                <a:solidFill>
                  <a:schemeClr val="dk1"/>
                </a:solidFill>
                <a:latin typeface="Raleway"/>
                <a:ea typeface="Raleway"/>
                <a:cs typeface="Raleway"/>
                <a:sym typeface="Raleway"/>
              </a:defRPr>
            </a:lvl6pPr>
            <a:lvl7pPr lvl="6" rtl="0">
              <a:buNone/>
              <a:defRPr>
                <a:solidFill>
                  <a:schemeClr val="dk1"/>
                </a:solidFill>
                <a:latin typeface="Raleway"/>
                <a:ea typeface="Raleway"/>
                <a:cs typeface="Raleway"/>
                <a:sym typeface="Raleway"/>
              </a:defRPr>
            </a:lvl7pPr>
            <a:lvl8pPr lvl="7" rtl="0">
              <a:buNone/>
              <a:defRPr>
                <a:solidFill>
                  <a:schemeClr val="dk1"/>
                </a:solidFill>
                <a:latin typeface="Raleway"/>
                <a:ea typeface="Raleway"/>
                <a:cs typeface="Raleway"/>
                <a:sym typeface="Raleway"/>
              </a:defRPr>
            </a:lvl8pPr>
            <a:lvl9pPr lvl="8" rtl="0">
              <a:buNone/>
              <a:defRPr>
                <a:solidFill>
                  <a:schemeClr val="dk1"/>
                </a:solidFill>
                <a:latin typeface="Raleway"/>
                <a:ea typeface="Raleway"/>
                <a:cs typeface="Raleway"/>
                <a:sym typeface="Raleway"/>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8"/>
        <p:cNvGrpSpPr/>
        <p:nvPr/>
      </p:nvGrpSpPr>
      <p:grpSpPr>
        <a:xfrm>
          <a:off x="0" y="0"/>
          <a:ext cx="0" cy="0"/>
          <a:chOff x="0" y="0"/>
          <a:chExt cx="0" cy="0"/>
        </a:xfrm>
      </p:grpSpPr>
      <p:sp>
        <p:nvSpPr>
          <p:cNvPr id="29" name="Google Shape;29;p8"/>
          <p:cNvSpPr txBox="1">
            <a:spLocks noGrp="1"/>
          </p:cNvSpPr>
          <p:nvPr>
            <p:ph type="title"/>
          </p:nvPr>
        </p:nvSpPr>
        <p:spPr>
          <a:xfrm>
            <a:off x="2964144" y="145264"/>
            <a:ext cx="3435900" cy="406800"/>
          </a:xfrm>
          <a:prstGeom prst="rect">
            <a:avLst/>
          </a:prstGeom>
          <a:noFill/>
          <a:ln>
            <a:noFill/>
          </a:ln>
        </p:spPr>
        <p:txBody>
          <a:bodyPr spcFirstLastPara="1" wrap="square" lIns="0" tIns="0" rIns="0" bIns="0" anchor="t" anchorCtr="0">
            <a:spAutoFit/>
          </a:bodyPr>
          <a:lstStyle>
            <a:lvl1pPr lvl="0" algn="l" rtl="0">
              <a:spcBef>
                <a:spcPts val="0"/>
              </a:spcBef>
              <a:spcAft>
                <a:spcPts val="0"/>
              </a:spcAft>
              <a:buSzPts val="2800"/>
              <a:buNone/>
              <a:defRPr sz="2800" b="1" i="0">
                <a:solidFill>
                  <a:srgbClr val="7F7F7F"/>
                </a:solidFill>
                <a:latin typeface="Arial"/>
                <a:ea typeface="Arial"/>
                <a:cs typeface="Arial"/>
                <a:sym typeface="Aria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0" name="Google Shape;30;p8"/>
          <p:cNvSpPr txBox="1">
            <a:spLocks noGrp="1"/>
          </p:cNvSpPr>
          <p:nvPr>
            <p:ph type="body" idx="1"/>
          </p:nvPr>
        </p:nvSpPr>
        <p:spPr>
          <a:xfrm>
            <a:off x="488292" y="1525533"/>
            <a:ext cx="8048100" cy="2985300"/>
          </a:xfrm>
          <a:prstGeom prst="rect">
            <a:avLst/>
          </a:prstGeom>
          <a:noFill/>
          <a:ln>
            <a:noFill/>
          </a:ln>
        </p:spPr>
        <p:txBody>
          <a:bodyPr spcFirstLastPara="1" wrap="square" lIns="0" tIns="0" rIns="0" bIns="0" anchor="t" anchorCtr="0">
            <a:spAutoFit/>
          </a:bodyPr>
          <a:lstStyle>
            <a:lvl1pPr marL="457200" lvl="0" indent="-228600" algn="l" rtl="0">
              <a:spcBef>
                <a:spcPts val="0"/>
              </a:spcBef>
              <a:spcAft>
                <a:spcPts val="0"/>
              </a:spcAft>
              <a:buSzPts val="1800"/>
              <a:buNone/>
              <a:defRPr sz="1800" b="0" i="0">
                <a:solidFill>
                  <a:schemeClr val="dk1"/>
                </a:solidFill>
                <a:latin typeface="Calibri"/>
                <a:ea typeface="Calibri"/>
                <a:cs typeface="Calibri"/>
                <a:sym typeface="Calibri"/>
              </a:defRPr>
            </a:lvl1pPr>
            <a:lvl2pPr marL="914400" lvl="1" indent="-228600" algn="l" rtl="0">
              <a:spcBef>
                <a:spcPts val="1200"/>
              </a:spcBef>
              <a:spcAft>
                <a:spcPts val="0"/>
              </a:spcAft>
              <a:buSzPts val="1400"/>
              <a:buNone/>
              <a:defRPr/>
            </a:lvl2pPr>
            <a:lvl3pPr marL="1371600" lvl="2" indent="-228600" algn="l" rtl="0">
              <a:spcBef>
                <a:spcPts val="1200"/>
              </a:spcBef>
              <a:spcAft>
                <a:spcPts val="0"/>
              </a:spcAft>
              <a:buSzPts val="1400"/>
              <a:buNone/>
              <a:defRPr/>
            </a:lvl3pPr>
            <a:lvl4pPr marL="1828800" lvl="3" indent="-228600" algn="l" rtl="0">
              <a:spcBef>
                <a:spcPts val="1200"/>
              </a:spcBef>
              <a:spcAft>
                <a:spcPts val="0"/>
              </a:spcAft>
              <a:buSzPts val="1400"/>
              <a:buNone/>
              <a:defRPr/>
            </a:lvl4pPr>
            <a:lvl5pPr marL="2286000" lvl="4" indent="-228600" algn="l" rtl="0">
              <a:spcBef>
                <a:spcPts val="1200"/>
              </a:spcBef>
              <a:spcAft>
                <a:spcPts val="0"/>
              </a:spcAft>
              <a:buSzPts val="1400"/>
              <a:buNone/>
              <a:defRPr/>
            </a:lvl5pPr>
            <a:lvl6pPr marL="2743200" lvl="5" indent="-228600" algn="l" rtl="0">
              <a:spcBef>
                <a:spcPts val="1200"/>
              </a:spcBef>
              <a:spcAft>
                <a:spcPts val="0"/>
              </a:spcAft>
              <a:buSzPts val="1400"/>
              <a:buNone/>
              <a:defRPr/>
            </a:lvl6pPr>
            <a:lvl7pPr marL="3200400" lvl="6" indent="-228600" algn="l" rtl="0">
              <a:spcBef>
                <a:spcPts val="1200"/>
              </a:spcBef>
              <a:spcAft>
                <a:spcPts val="0"/>
              </a:spcAft>
              <a:buSzPts val="1400"/>
              <a:buNone/>
              <a:defRPr/>
            </a:lvl7pPr>
            <a:lvl8pPr marL="3657600" lvl="7" indent="-228600" algn="l" rtl="0">
              <a:spcBef>
                <a:spcPts val="1200"/>
              </a:spcBef>
              <a:spcAft>
                <a:spcPts val="0"/>
              </a:spcAft>
              <a:buSzPts val="1400"/>
              <a:buNone/>
              <a:defRPr/>
            </a:lvl8pPr>
            <a:lvl9pPr marL="4114800" lvl="8" indent="-228600" algn="l" rtl="0">
              <a:spcBef>
                <a:spcPts val="1200"/>
              </a:spcBef>
              <a:spcAft>
                <a:spcPts val="1200"/>
              </a:spcAft>
              <a:buSzPts val="1400"/>
              <a:buNone/>
              <a:defRPr/>
            </a:lvl9pPr>
          </a:lstStyle>
          <a:p>
            <a:endParaRPr/>
          </a:p>
        </p:txBody>
      </p:sp>
      <p:sp>
        <p:nvSpPr>
          <p:cNvPr id="31" name="Google Shape;31;p8"/>
          <p:cNvSpPr txBox="1">
            <a:spLocks noGrp="1"/>
          </p:cNvSpPr>
          <p:nvPr>
            <p:ph type="ftr" idx="11"/>
          </p:nvPr>
        </p:nvSpPr>
        <p:spPr>
          <a:xfrm>
            <a:off x="3108960" y="4783455"/>
            <a:ext cx="2926200" cy="257400"/>
          </a:xfrm>
          <a:prstGeom prst="rect">
            <a:avLst/>
          </a:prstGeom>
          <a:noFill/>
          <a:ln>
            <a:noFill/>
          </a:ln>
        </p:spPr>
        <p:txBody>
          <a:bodyPr spcFirstLastPara="1" wrap="square" lIns="0" tIns="0" rIns="0" bIns="0" anchor="t" anchorCtr="0">
            <a:spAutoFit/>
          </a:bodyPr>
          <a:lstStyle>
            <a:lvl1pPr lvl="0" algn="ctr" rtl="0">
              <a:spcBef>
                <a:spcPts val="0"/>
              </a:spcBef>
              <a:spcAft>
                <a:spcPts val="0"/>
              </a:spcAft>
              <a:buSzPts val="1400"/>
              <a:buNone/>
              <a:defRPr>
                <a:solidFill>
                  <a:srgbClr val="888888"/>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2" name="Google Shape;32;p8"/>
          <p:cNvSpPr txBox="1">
            <a:spLocks noGrp="1"/>
          </p:cNvSpPr>
          <p:nvPr>
            <p:ph type="dt" idx="10"/>
          </p:nvPr>
        </p:nvSpPr>
        <p:spPr>
          <a:xfrm>
            <a:off x="457200" y="4783455"/>
            <a:ext cx="2103000" cy="257400"/>
          </a:xfrm>
          <a:prstGeom prst="rect">
            <a:avLst/>
          </a:prstGeom>
          <a:noFill/>
          <a:ln>
            <a:noFill/>
          </a:ln>
        </p:spPr>
        <p:txBody>
          <a:bodyPr spcFirstLastPara="1" wrap="square" lIns="0" tIns="0" rIns="0" bIns="0" anchor="t" anchorCtr="0">
            <a:spAutoFit/>
          </a:bodyPr>
          <a:lstStyle>
            <a:lvl1pPr lvl="0" algn="l" rtl="0">
              <a:spcBef>
                <a:spcPts val="0"/>
              </a:spcBef>
              <a:spcAft>
                <a:spcPts val="0"/>
              </a:spcAft>
              <a:buSzPts val="1400"/>
              <a:buNone/>
              <a:defRPr>
                <a:solidFill>
                  <a:srgbClr val="888888"/>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3" name="Google Shape;33;p8"/>
          <p:cNvSpPr txBox="1">
            <a:spLocks noGrp="1"/>
          </p:cNvSpPr>
          <p:nvPr>
            <p:ph type="sldNum" idx="12"/>
          </p:nvPr>
        </p:nvSpPr>
        <p:spPr>
          <a:xfrm>
            <a:off x="8638667" y="4848819"/>
            <a:ext cx="147300" cy="153900"/>
          </a:xfrm>
          <a:prstGeom prst="rect">
            <a:avLst/>
          </a:prstGeom>
          <a:noFill/>
          <a:ln>
            <a:noFill/>
          </a:ln>
        </p:spPr>
        <p:txBody>
          <a:bodyPr spcFirstLastPara="1" wrap="square" lIns="0" tIns="0" rIns="0" bIns="0" anchor="t" anchorCtr="0">
            <a:spAutoFit/>
          </a:bodyPr>
          <a:lstStyle>
            <a:lvl1pPr marL="38100" marR="0" lvl="0" indent="0" algn="l" rtl="0">
              <a:lnSpc>
                <a:spcPct val="100000"/>
              </a:lnSpc>
              <a:spcBef>
                <a:spcPts val="0"/>
              </a:spcBef>
              <a:buNone/>
              <a:defRPr sz="1000" b="0" i="0">
                <a:solidFill>
                  <a:srgbClr val="7E7E7E"/>
                </a:solidFill>
                <a:latin typeface="Arial"/>
                <a:ea typeface="Arial"/>
                <a:cs typeface="Arial"/>
                <a:sym typeface="Arial"/>
              </a:defRPr>
            </a:lvl1pPr>
            <a:lvl2pPr marL="38100" marR="0" lvl="1" indent="0" algn="l" rtl="0">
              <a:lnSpc>
                <a:spcPct val="100000"/>
              </a:lnSpc>
              <a:spcBef>
                <a:spcPts val="0"/>
              </a:spcBef>
              <a:buNone/>
              <a:defRPr sz="1000" b="0" i="0">
                <a:solidFill>
                  <a:srgbClr val="7E7E7E"/>
                </a:solidFill>
                <a:latin typeface="Arial"/>
                <a:ea typeface="Arial"/>
                <a:cs typeface="Arial"/>
                <a:sym typeface="Arial"/>
              </a:defRPr>
            </a:lvl2pPr>
            <a:lvl3pPr marL="38100" marR="0" lvl="2" indent="0" algn="l" rtl="0">
              <a:lnSpc>
                <a:spcPct val="100000"/>
              </a:lnSpc>
              <a:spcBef>
                <a:spcPts val="0"/>
              </a:spcBef>
              <a:buNone/>
              <a:defRPr sz="1000" b="0" i="0">
                <a:solidFill>
                  <a:srgbClr val="7E7E7E"/>
                </a:solidFill>
                <a:latin typeface="Arial"/>
                <a:ea typeface="Arial"/>
                <a:cs typeface="Arial"/>
                <a:sym typeface="Arial"/>
              </a:defRPr>
            </a:lvl3pPr>
            <a:lvl4pPr marL="38100" marR="0" lvl="3" indent="0" algn="l" rtl="0">
              <a:lnSpc>
                <a:spcPct val="100000"/>
              </a:lnSpc>
              <a:spcBef>
                <a:spcPts val="0"/>
              </a:spcBef>
              <a:buNone/>
              <a:defRPr sz="1000" b="0" i="0">
                <a:solidFill>
                  <a:srgbClr val="7E7E7E"/>
                </a:solidFill>
                <a:latin typeface="Arial"/>
                <a:ea typeface="Arial"/>
                <a:cs typeface="Arial"/>
                <a:sym typeface="Arial"/>
              </a:defRPr>
            </a:lvl4pPr>
            <a:lvl5pPr marL="38100" marR="0" lvl="4" indent="0" algn="l" rtl="0">
              <a:lnSpc>
                <a:spcPct val="100000"/>
              </a:lnSpc>
              <a:spcBef>
                <a:spcPts val="0"/>
              </a:spcBef>
              <a:buNone/>
              <a:defRPr sz="1000" b="0" i="0">
                <a:solidFill>
                  <a:srgbClr val="7E7E7E"/>
                </a:solidFill>
                <a:latin typeface="Arial"/>
                <a:ea typeface="Arial"/>
                <a:cs typeface="Arial"/>
                <a:sym typeface="Arial"/>
              </a:defRPr>
            </a:lvl5pPr>
            <a:lvl6pPr marL="38100" marR="0" lvl="5" indent="0" algn="l" rtl="0">
              <a:lnSpc>
                <a:spcPct val="100000"/>
              </a:lnSpc>
              <a:spcBef>
                <a:spcPts val="0"/>
              </a:spcBef>
              <a:buNone/>
              <a:defRPr sz="1000" b="0" i="0">
                <a:solidFill>
                  <a:srgbClr val="7E7E7E"/>
                </a:solidFill>
                <a:latin typeface="Arial"/>
                <a:ea typeface="Arial"/>
                <a:cs typeface="Arial"/>
                <a:sym typeface="Arial"/>
              </a:defRPr>
            </a:lvl6pPr>
            <a:lvl7pPr marL="38100" marR="0" lvl="6" indent="0" algn="l" rtl="0">
              <a:lnSpc>
                <a:spcPct val="100000"/>
              </a:lnSpc>
              <a:spcBef>
                <a:spcPts val="0"/>
              </a:spcBef>
              <a:buNone/>
              <a:defRPr sz="1000" b="0" i="0">
                <a:solidFill>
                  <a:srgbClr val="7E7E7E"/>
                </a:solidFill>
                <a:latin typeface="Arial"/>
                <a:ea typeface="Arial"/>
                <a:cs typeface="Arial"/>
                <a:sym typeface="Arial"/>
              </a:defRPr>
            </a:lvl7pPr>
            <a:lvl8pPr marL="38100" marR="0" lvl="7" indent="0" algn="l" rtl="0">
              <a:lnSpc>
                <a:spcPct val="100000"/>
              </a:lnSpc>
              <a:spcBef>
                <a:spcPts val="0"/>
              </a:spcBef>
              <a:buNone/>
              <a:defRPr sz="1000" b="0" i="0">
                <a:solidFill>
                  <a:srgbClr val="7E7E7E"/>
                </a:solidFill>
                <a:latin typeface="Arial"/>
                <a:ea typeface="Arial"/>
                <a:cs typeface="Arial"/>
                <a:sym typeface="Arial"/>
              </a:defRPr>
            </a:lvl8pPr>
            <a:lvl9pPr marL="38100" marR="0" lvl="8" indent="0" algn="l" rtl="0">
              <a:lnSpc>
                <a:spcPct val="100000"/>
              </a:lnSpc>
              <a:spcBef>
                <a:spcPts val="0"/>
              </a:spcBef>
              <a:buNone/>
              <a:defRPr sz="1000" b="0" i="0">
                <a:solidFill>
                  <a:srgbClr val="7E7E7E"/>
                </a:solidFill>
                <a:latin typeface="Arial"/>
                <a:ea typeface="Arial"/>
                <a:cs typeface="Arial"/>
                <a:sym typeface="Arial"/>
              </a:defRPr>
            </a:lvl9pPr>
          </a:lstStyle>
          <a:p>
            <a:pPr marL="3810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34"/>
        <p:cNvGrpSpPr/>
        <p:nvPr/>
      </p:nvGrpSpPr>
      <p:grpSpPr>
        <a:xfrm>
          <a:off x="0" y="0"/>
          <a:ext cx="0" cy="0"/>
          <a:chOff x="0" y="0"/>
          <a:chExt cx="0" cy="0"/>
        </a:xfrm>
      </p:grpSpPr>
      <p:sp>
        <p:nvSpPr>
          <p:cNvPr id="35" name="Google Shape;35;p9"/>
          <p:cNvSpPr txBox="1">
            <a:spLocks noGrp="1"/>
          </p:cNvSpPr>
          <p:nvPr>
            <p:ph type="ctrTitle"/>
          </p:nvPr>
        </p:nvSpPr>
        <p:spPr>
          <a:xfrm>
            <a:off x="1362488" y="1515160"/>
            <a:ext cx="6419100" cy="1504200"/>
          </a:xfrm>
          <a:prstGeom prst="rect">
            <a:avLst/>
          </a:prstGeom>
          <a:noFill/>
          <a:ln>
            <a:noFill/>
          </a:ln>
        </p:spPr>
        <p:txBody>
          <a:bodyPr spcFirstLastPara="1" wrap="square" lIns="0" tIns="0" rIns="0" bIns="0" anchor="t" anchorCtr="0">
            <a:spAutoFit/>
          </a:bodyPr>
          <a:lstStyle>
            <a:lvl1pPr lvl="0" algn="l" rtl="0">
              <a:spcBef>
                <a:spcPts val="0"/>
              </a:spcBef>
              <a:spcAft>
                <a:spcPts val="0"/>
              </a:spcAft>
              <a:buSzPts val="2800"/>
              <a:buNone/>
              <a:defRPr sz="3600" b="1" i="0">
                <a:solidFill>
                  <a:srgbClr val="7F7F7F"/>
                </a:solidFill>
                <a:latin typeface="Arial"/>
                <a:ea typeface="Arial"/>
                <a:cs typeface="Arial"/>
                <a:sym typeface="Aria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6" name="Google Shape;36;p9"/>
          <p:cNvSpPr txBox="1">
            <a:spLocks noGrp="1"/>
          </p:cNvSpPr>
          <p:nvPr>
            <p:ph type="subTitle" idx="1"/>
          </p:nvPr>
        </p:nvSpPr>
        <p:spPr>
          <a:xfrm>
            <a:off x="1371600" y="2880360"/>
            <a:ext cx="6400800" cy="1286100"/>
          </a:xfrm>
          <a:prstGeom prst="rect">
            <a:avLst/>
          </a:prstGeom>
          <a:noFill/>
          <a:ln>
            <a:noFill/>
          </a:ln>
        </p:spPr>
        <p:txBody>
          <a:bodyPr spcFirstLastPara="1" wrap="square" lIns="0" tIns="0" rIns="0" bIns="0" anchor="t" anchorCtr="0">
            <a:spAutoFit/>
          </a:bodyPr>
          <a:lstStyle>
            <a:lvl1pPr lvl="0" algn="l" rtl="0">
              <a:spcBef>
                <a:spcPts val="0"/>
              </a:spcBef>
              <a:spcAft>
                <a:spcPts val="0"/>
              </a:spcAft>
              <a:buSzPts val="1800"/>
              <a:buNone/>
              <a:defRPr/>
            </a:lvl1pPr>
            <a:lvl2pPr lvl="1" algn="l" rtl="0">
              <a:spcBef>
                <a:spcPts val="1200"/>
              </a:spcBef>
              <a:spcAft>
                <a:spcPts val="0"/>
              </a:spcAft>
              <a:buSzPts val="1400"/>
              <a:buNone/>
              <a:defRPr/>
            </a:lvl2pPr>
            <a:lvl3pPr lvl="2" algn="l" rtl="0">
              <a:spcBef>
                <a:spcPts val="1200"/>
              </a:spcBef>
              <a:spcAft>
                <a:spcPts val="0"/>
              </a:spcAft>
              <a:buSzPts val="1400"/>
              <a:buNone/>
              <a:defRPr/>
            </a:lvl3pPr>
            <a:lvl4pPr lvl="3" algn="l" rtl="0">
              <a:spcBef>
                <a:spcPts val="1200"/>
              </a:spcBef>
              <a:spcAft>
                <a:spcPts val="0"/>
              </a:spcAft>
              <a:buSzPts val="1400"/>
              <a:buNone/>
              <a:defRPr/>
            </a:lvl4pPr>
            <a:lvl5pPr lvl="4" algn="l" rtl="0">
              <a:spcBef>
                <a:spcPts val="1200"/>
              </a:spcBef>
              <a:spcAft>
                <a:spcPts val="0"/>
              </a:spcAft>
              <a:buSzPts val="1400"/>
              <a:buNone/>
              <a:defRPr/>
            </a:lvl5pPr>
            <a:lvl6pPr lvl="5" algn="l" rtl="0">
              <a:spcBef>
                <a:spcPts val="1200"/>
              </a:spcBef>
              <a:spcAft>
                <a:spcPts val="0"/>
              </a:spcAft>
              <a:buSzPts val="1400"/>
              <a:buNone/>
              <a:defRPr/>
            </a:lvl6pPr>
            <a:lvl7pPr lvl="6" algn="l" rtl="0">
              <a:spcBef>
                <a:spcPts val="1200"/>
              </a:spcBef>
              <a:spcAft>
                <a:spcPts val="0"/>
              </a:spcAft>
              <a:buSzPts val="1400"/>
              <a:buNone/>
              <a:defRPr/>
            </a:lvl7pPr>
            <a:lvl8pPr lvl="7" algn="l" rtl="0">
              <a:spcBef>
                <a:spcPts val="1200"/>
              </a:spcBef>
              <a:spcAft>
                <a:spcPts val="0"/>
              </a:spcAft>
              <a:buSzPts val="1400"/>
              <a:buNone/>
              <a:defRPr/>
            </a:lvl8pPr>
            <a:lvl9pPr lvl="8" algn="l" rtl="0">
              <a:spcBef>
                <a:spcPts val="1200"/>
              </a:spcBef>
              <a:spcAft>
                <a:spcPts val="1200"/>
              </a:spcAft>
              <a:buSzPts val="1400"/>
              <a:buNone/>
              <a:defRPr/>
            </a:lvl9pPr>
          </a:lstStyle>
          <a:p>
            <a:endParaRPr/>
          </a:p>
        </p:txBody>
      </p:sp>
      <p:sp>
        <p:nvSpPr>
          <p:cNvPr id="37" name="Google Shape;37;p9"/>
          <p:cNvSpPr txBox="1">
            <a:spLocks noGrp="1"/>
          </p:cNvSpPr>
          <p:nvPr>
            <p:ph type="ftr" idx="11"/>
          </p:nvPr>
        </p:nvSpPr>
        <p:spPr>
          <a:xfrm>
            <a:off x="3108960" y="4783455"/>
            <a:ext cx="2926200" cy="257400"/>
          </a:xfrm>
          <a:prstGeom prst="rect">
            <a:avLst/>
          </a:prstGeom>
          <a:noFill/>
          <a:ln>
            <a:noFill/>
          </a:ln>
        </p:spPr>
        <p:txBody>
          <a:bodyPr spcFirstLastPara="1" wrap="square" lIns="0" tIns="0" rIns="0" bIns="0" anchor="t" anchorCtr="0">
            <a:spAutoFit/>
          </a:bodyPr>
          <a:lstStyle>
            <a:lvl1pPr lvl="0" algn="ctr" rtl="0">
              <a:spcBef>
                <a:spcPts val="0"/>
              </a:spcBef>
              <a:spcAft>
                <a:spcPts val="0"/>
              </a:spcAft>
              <a:buSzPts val="1400"/>
              <a:buNone/>
              <a:defRPr>
                <a:solidFill>
                  <a:srgbClr val="888888"/>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8" name="Google Shape;38;p9"/>
          <p:cNvSpPr txBox="1">
            <a:spLocks noGrp="1"/>
          </p:cNvSpPr>
          <p:nvPr>
            <p:ph type="dt" idx="10"/>
          </p:nvPr>
        </p:nvSpPr>
        <p:spPr>
          <a:xfrm>
            <a:off x="457200" y="4783455"/>
            <a:ext cx="2103000" cy="257400"/>
          </a:xfrm>
          <a:prstGeom prst="rect">
            <a:avLst/>
          </a:prstGeom>
          <a:noFill/>
          <a:ln>
            <a:noFill/>
          </a:ln>
        </p:spPr>
        <p:txBody>
          <a:bodyPr spcFirstLastPara="1" wrap="square" lIns="0" tIns="0" rIns="0" bIns="0" anchor="t" anchorCtr="0">
            <a:spAutoFit/>
          </a:bodyPr>
          <a:lstStyle>
            <a:lvl1pPr lvl="0" algn="l" rtl="0">
              <a:spcBef>
                <a:spcPts val="0"/>
              </a:spcBef>
              <a:spcAft>
                <a:spcPts val="0"/>
              </a:spcAft>
              <a:buSzPts val="1400"/>
              <a:buNone/>
              <a:defRPr>
                <a:solidFill>
                  <a:srgbClr val="888888"/>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9" name="Google Shape;39;p9"/>
          <p:cNvSpPr txBox="1">
            <a:spLocks noGrp="1"/>
          </p:cNvSpPr>
          <p:nvPr>
            <p:ph type="sldNum" idx="12"/>
          </p:nvPr>
        </p:nvSpPr>
        <p:spPr>
          <a:xfrm>
            <a:off x="8638667" y="4848819"/>
            <a:ext cx="147300" cy="153900"/>
          </a:xfrm>
          <a:prstGeom prst="rect">
            <a:avLst/>
          </a:prstGeom>
          <a:noFill/>
          <a:ln>
            <a:noFill/>
          </a:ln>
        </p:spPr>
        <p:txBody>
          <a:bodyPr spcFirstLastPara="1" wrap="square" lIns="0" tIns="0" rIns="0" bIns="0" anchor="t" anchorCtr="0">
            <a:spAutoFit/>
          </a:bodyPr>
          <a:lstStyle>
            <a:lvl1pPr marL="38100" marR="0" lvl="0" indent="0" algn="l" rtl="0">
              <a:lnSpc>
                <a:spcPct val="100000"/>
              </a:lnSpc>
              <a:spcBef>
                <a:spcPts val="0"/>
              </a:spcBef>
              <a:buNone/>
              <a:defRPr sz="1000" b="0" i="0">
                <a:solidFill>
                  <a:srgbClr val="7E7E7E"/>
                </a:solidFill>
                <a:latin typeface="Arial"/>
                <a:ea typeface="Arial"/>
                <a:cs typeface="Arial"/>
                <a:sym typeface="Arial"/>
              </a:defRPr>
            </a:lvl1pPr>
            <a:lvl2pPr marL="38100" marR="0" lvl="1" indent="0" algn="l" rtl="0">
              <a:lnSpc>
                <a:spcPct val="100000"/>
              </a:lnSpc>
              <a:spcBef>
                <a:spcPts val="0"/>
              </a:spcBef>
              <a:buNone/>
              <a:defRPr sz="1000" b="0" i="0">
                <a:solidFill>
                  <a:srgbClr val="7E7E7E"/>
                </a:solidFill>
                <a:latin typeface="Arial"/>
                <a:ea typeface="Arial"/>
                <a:cs typeface="Arial"/>
                <a:sym typeface="Arial"/>
              </a:defRPr>
            </a:lvl2pPr>
            <a:lvl3pPr marL="38100" marR="0" lvl="2" indent="0" algn="l" rtl="0">
              <a:lnSpc>
                <a:spcPct val="100000"/>
              </a:lnSpc>
              <a:spcBef>
                <a:spcPts val="0"/>
              </a:spcBef>
              <a:buNone/>
              <a:defRPr sz="1000" b="0" i="0">
                <a:solidFill>
                  <a:srgbClr val="7E7E7E"/>
                </a:solidFill>
                <a:latin typeface="Arial"/>
                <a:ea typeface="Arial"/>
                <a:cs typeface="Arial"/>
                <a:sym typeface="Arial"/>
              </a:defRPr>
            </a:lvl3pPr>
            <a:lvl4pPr marL="38100" marR="0" lvl="3" indent="0" algn="l" rtl="0">
              <a:lnSpc>
                <a:spcPct val="100000"/>
              </a:lnSpc>
              <a:spcBef>
                <a:spcPts val="0"/>
              </a:spcBef>
              <a:buNone/>
              <a:defRPr sz="1000" b="0" i="0">
                <a:solidFill>
                  <a:srgbClr val="7E7E7E"/>
                </a:solidFill>
                <a:latin typeface="Arial"/>
                <a:ea typeface="Arial"/>
                <a:cs typeface="Arial"/>
                <a:sym typeface="Arial"/>
              </a:defRPr>
            </a:lvl4pPr>
            <a:lvl5pPr marL="38100" marR="0" lvl="4" indent="0" algn="l" rtl="0">
              <a:lnSpc>
                <a:spcPct val="100000"/>
              </a:lnSpc>
              <a:spcBef>
                <a:spcPts val="0"/>
              </a:spcBef>
              <a:buNone/>
              <a:defRPr sz="1000" b="0" i="0">
                <a:solidFill>
                  <a:srgbClr val="7E7E7E"/>
                </a:solidFill>
                <a:latin typeface="Arial"/>
                <a:ea typeface="Arial"/>
                <a:cs typeface="Arial"/>
                <a:sym typeface="Arial"/>
              </a:defRPr>
            </a:lvl5pPr>
            <a:lvl6pPr marL="38100" marR="0" lvl="5" indent="0" algn="l" rtl="0">
              <a:lnSpc>
                <a:spcPct val="100000"/>
              </a:lnSpc>
              <a:spcBef>
                <a:spcPts val="0"/>
              </a:spcBef>
              <a:buNone/>
              <a:defRPr sz="1000" b="0" i="0">
                <a:solidFill>
                  <a:srgbClr val="7E7E7E"/>
                </a:solidFill>
                <a:latin typeface="Arial"/>
                <a:ea typeface="Arial"/>
                <a:cs typeface="Arial"/>
                <a:sym typeface="Arial"/>
              </a:defRPr>
            </a:lvl6pPr>
            <a:lvl7pPr marL="38100" marR="0" lvl="6" indent="0" algn="l" rtl="0">
              <a:lnSpc>
                <a:spcPct val="100000"/>
              </a:lnSpc>
              <a:spcBef>
                <a:spcPts val="0"/>
              </a:spcBef>
              <a:buNone/>
              <a:defRPr sz="1000" b="0" i="0">
                <a:solidFill>
                  <a:srgbClr val="7E7E7E"/>
                </a:solidFill>
                <a:latin typeface="Arial"/>
                <a:ea typeface="Arial"/>
                <a:cs typeface="Arial"/>
                <a:sym typeface="Arial"/>
              </a:defRPr>
            </a:lvl7pPr>
            <a:lvl8pPr marL="38100" marR="0" lvl="7" indent="0" algn="l" rtl="0">
              <a:lnSpc>
                <a:spcPct val="100000"/>
              </a:lnSpc>
              <a:spcBef>
                <a:spcPts val="0"/>
              </a:spcBef>
              <a:buNone/>
              <a:defRPr sz="1000" b="0" i="0">
                <a:solidFill>
                  <a:srgbClr val="7E7E7E"/>
                </a:solidFill>
                <a:latin typeface="Arial"/>
                <a:ea typeface="Arial"/>
                <a:cs typeface="Arial"/>
                <a:sym typeface="Arial"/>
              </a:defRPr>
            </a:lvl8pPr>
            <a:lvl9pPr marL="38100" marR="0" lvl="8" indent="0" algn="l" rtl="0">
              <a:lnSpc>
                <a:spcPct val="100000"/>
              </a:lnSpc>
              <a:spcBef>
                <a:spcPts val="0"/>
              </a:spcBef>
              <a:buNone/>
              <a:defRPr sz="1000" b="0" i="0">
                <a:solidFill>
                  <a:srgbClr val="7E7E7E"/>
                </a:solidFill>
                <a:latin typeface="Arial"/>
                <a:ea typeface="Arial"/>
                <a:cs typeface="Arial"/>
                <a:sym typeface="Arial"/>
              </a:defRPr>
            </a:lvl9pPr>
          </a:lstStyle>
          <a:p>
            <a:pPr marL="3810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2" r:id="rId2"/>
    <p:sldLayoutId id="2147483653" r:id="rId3"/>
    <p:sldLayoutId id="2147483654" r:id="rId4"/>
    <p:sldLayoutId id="2147483655" r:id="rId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8.jpeg"/><Relationship Id="rId7" Type="http://schemas.openxmlformats.org/officeDocument/2006/relationships/image" Target="../media/image42.jpeg"/><Relationship Id="rId2" Type="http://schemas.openxmlformats.org/officeDocument/2006/relationships/image" Target="../media/image37.jpeg"/><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15.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image" Target="../media/image43.tiff"/><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6.tiff"/><Relationship Id="rId4" Type="http://schemas.openxmlformats.org/officeDocument/2006/relationships/image" Target="../media/image45.tiff"/></Relationships>
</file>

<file path=ppt/slides/_rels/slide16.xml.rels><?xml version="1.0" encoding="UTF-8" standalone="yes"?>
<Relationships xmlns="http://schemas.openxmlformats.org/package/2006/relationships"><Relationship Id="rId3" Type="http://schemas.openxmlformats.org/officeDocument/2006/relationships/image" Target="../media/image48.jpeg"/><Relationship Id="rId7" Type="http://schemas.openxmlformats.org/officeDocument/2006/relationships/image" Target="../media/image52.jpeg"/><Relationship Id="rId2" Type="http://schemas.openxmlformats.org/officeDocument/2006/relationships/image" Target="../media/image47.jpeg"/><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17.xml.rels><?xml version="1.0" encoding="UTF-8" standalone="yes"?>
<Relationships xmlns="http://schemas.openxmlformats.org/package/2006/relationships"><Relationship Id="rId8" Type="http://schemas.openxmlformats.org/officeDocument/2006/relationships/image" Target="../media/image59.jpeg"/><Relationship Id="rId13" Type="http://schemas.openxmlformats.org/officeDocument/2006/relationships/image" Target="../media/image3.png"/><Relationship Id="rId3" Type="http://schemas.openxmlformats.org/officeDocument/2006/relationships/image" Target="../media/image54.png"/><Relationship Id="rId7" Type="http://schemas.openxmlformats.org/officeDocument/2006/relationships/image" Target="../media/image58.jpeg"/><Relationship Id="rId12" Type="http://schemas.openxmlformats.org/officeDocument/2006/relationships/image" Target="../media/image62.jpeg"/><Relationship Id="rId2"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57.png"/><Relationship Id="rId11" Type="http://schemas.openxmlformats.org/officeDocument/2006/relationships/image" Target="../media/image61.tiff"/><Relationship Id="rId5" Type="http://schemas.openxmlformats.org/officeDocument/2006/relationships/image" Target="../media/image56.png"/><Relationship Id="rId10" Type="http://schemas.microsoft.com/office/2007/relationships/hdphoto" Target="../media/hdphoto1.wdp"/><Relationship Id="rId4" Type="http://schemas.openxmlformats.org/officeDocument/2006/relationships/image" Target="../media/image55.png"/><Relationship Id="rId9" Type="http://schemas.openxmlformats.org/officeDocument/2006/relationships/image" Target="../media/image60.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68.png"/></Relationships>
</file>

<file path=ppt/slides/_rels/slide2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69.jpeg"/><Relationship Id="rId7" Type="http://schemas.openxmlformats.org/officeDocument/2006/relationships/image" Target="../media/image73.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jpeg"/></Relationships>
</file>

<file path=ppt/slides/_rels/slide24.xml.rels><?xml version="1.0" encoding="UTF-8" standalone="yes"?>
<Relationships xmlns="http://schemas.openxmlformats.org/package/2006/relationships"><Relationship Id="rId3" Type="http://schemas.openxmlformats.org/officeDocument/2006/relationships/image" Target="../media/image74.jpeg"/><Relationship Id="rId7"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jpeg"/><Relationship Id="rId4" Type="http://schemas.openxmlformats.org/officeDocument/2006/relationships/image" Target="../media/image75.png"/></Relationships>
</file>

<file path=ppt/slides/_rels/slide25.xml.rels><?xml version="1.0" encoding="UTF-8" standalone="yes"?>
<Relationships xmlns="http://schemas.openxmlformats.org/package/2006/relationships"><Relationship Id="rId8" Type="http://schemas.openxmlformats.org/officeDocument/2006/relationships/image" Target="../media/image83.jpeg"/><Relationship Id="rId3" Type="http://schemas.openxmlformats.org/officeDocument/2006/relationships/image" Target="../media/image78.png"/><Relationship Id="rId7" Type="http://schemas.openxmlformats.org/officeDocument/2006/relationships/image" Target="../media/image82.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9.jpeg"/><Relationship Id="rId9"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86.jpeg"/><Relationship Id="rId4" Type="http://schemas.openxmlformats.org/officeDocument/2006/relationships/image" Target="../media/image85.png"/></Relationships>
</file>

<file path=ppt/slides/_rels/slide2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87.png"/><Relationship Id="rId7" Type="http://schemas.openxmlformats.org/officeDocument/2006/relationships/image" Target="../media/image91.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90.jpeg"/><Relationship Id="rId5" Type="http://schemas.openxmlformats.org/officeDocument/2006/relationships/image" Target="../media/image89.png"/><Relationship Id="rId4" Type="http://schemas.openxmlformats.org/officeDocument/2006/relationships/image" Target="../media/image88.jpeg"/></Relationships>
</file>

<file path=ppt/slides/_rels/slide2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94.png"/></Relationships>
</file>

<file path=ppt/slides/_rels/slide29.xml.rels><?xml version="1.0" encoding="UTF-8" standalone="yes"?>
<Relationships xmlns="http://schemas.openxmlformats.org/package/2006/relationships"><Relationship Id="rId3" Type="http://schemas.openxmlformats.org/officeDocument/2006/relationships/image" Target="../media/image95.png"/><Relationship Id="rId7" Type="http://schemas.openxmlformats.org/officeDocument/2006/relationships/hyperlink" Target="http://www.roycefurnishing.com/"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http://www.roycelight.com/" TargetMode="External"/><Relationship Id="rId5" Type="http://schemas.openxmlformats.org/officeDocument/2006/relationships/image" Target="../media/image3.png"/><Relationship Id="rId4" Type="http://schemas.openxmlformats.org/officeDocument/2006/relationships/image" Target="../media/image96.jpe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8.jpe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2.pn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3.png"/><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10" Type="http://schemas.openxmlformats.org/officeDocument/2006/relationships/image" Target="../media/image3.png"/><Relationship Id="rId4" Type="http://schemas.openxmlformats.org/officeDocument/2006/relationships/image" Target="../media/image20.jpeg"/><Relationship Id="rId9" Type="http://schemas.openxmlformats.org/officeDocument/2006/relationships/image" Target="../media/image25.jpeg"/></Relationships>
</file>

<file path=ppt/slides/_rels/slide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Google Shape;57;p11">
            <a:extLst>
              <a:ext uri="{FF2B5EF4-FFF2-40B4-BE49-F238E27FC236}">
                <a16:creationId xmlns:a16="http://schemas.microsoft.com/office/drawing/2014/main" id="{7423CF89-A9B8-6112-24B7-1166DBBFFF89}"/>
              </a:ext>
            </a:extLst>
          </p:cNvPr>
          <p:cNvSpPr/>
          <p:nvPr/>
        </p:nvSpPr>
        <p:spPr>
          <a:xfrm>
            <a:off x="6145634" y="0"/>
            <a:ext cx="2992966" cy="5143500"/>
          </a:xfrm>
          <a:prstGeom prst="rect">
            <a:avLst/>
          </a:prstGeom>
          <a:solidFill>
            <a:srgbClr val="A2C4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TextBox 9">
            <a:extLst>
              <a:ext uri="{FF2B5EF4-FFF2-40B4-BE49-F238E27FC236}">
                <a16:creationId xmlns:a16="http://schemas.microsoft.com/office/drawing/2014/main" id="{D77C9C85-9F86-9294-1F30-FB9989A89829}"/>
              </a:ext>
            </a:extLst>
          </p:cNvPr>
          <p:cNvSpPr txBox="1"/>
          <p:nvPr/>
        </p:nvSpPr>
        <p:spPr>
          <a:xfrm>
            <a:off x="6541380" y="1848475"/>
            <a:ext cx="2334293" cy="1446550"/>
          </a:xfrm>
          <a:prstGeom prst="rect">
            <a:avLst/>
          </a:prstGeom>
          <a:noFill/>
        </p:spPr>
        <p:txBody>
          <a:bodyPr wrap="none" rtlCol="0">
            <a:spAutoFit/>
          </a:bodyPr>
          <a:lstStyle/>
          <a:p>
            <a:pPr algn="ctr"/>
            <a:r>
              <a:rPr lang="en-US" sz="4400" dirty="0">
                <a:solidFill>
                  <a:schemeClr val="bg1"/>
                </a:solidFill>
                <a:latin typeface="Edwardian Script ITC" panose="030303020407070D0804" pitchFamily="66" charset="77"/>
              </a:rPr>
              <a:t>Information </a:t>
            </a:r>
          </a:p>
          <a:p>
            <a:pPr algn="ctr"/>
            <a:r>
              <a:rPr lang="en-US" sz="4400" dirty="0">
                <a:solidFill>
                  <a:schemeClr val="bg1"/>
                </a:solidFill>
                <a:latin typeface="Edwardian Script ITC" panose="030303020407070D0804" pitchFamily="66" charset="77"/>
              </a:rPr>
              <a:t>Deck</a:t>
            </a:r>
          </a:p>
        </p:txBody>
      </p:sp>
      <p:pic>
        <p:nvPicPr>
          <p:cNvPr id="2" name="Picture 1">
            <a:extLst>
              <a:ext uri="{FF2B5EF4-FFF2-40B4-BE49-F238E27FC236}">
                <a16:creationId xmlns:a16="http://schemas.microsoft.com/office/drawing/2014/main" id="{712B1114-261D-3EE5-A411-4B0B73A0A453}"/>
              </a:ext>
            </a:extLst>
          </p:cNvPr>
          <p:cNvPicPr>
            <a:picLocks noChangeAspect="1"/>
          </p:cNvPicPr>
          <p:nvPr/>
        </p:nvPicPr>
        <p:blipFill rotWithShape="1">
          <a:blip r:embed="rId2"/>
          <a:srcRect l="6057" t="2751" r="4220" b="3426"/>
          <a:stretch/>
        </p:blipFill>
        <p:spPr>
          <a:xfrm>
            <a:off x="1541927" y="561065"/>
            <a:ext cx="3451413" cy="4021370"/>
          </a:xfrm>
          <a:prstGeom prst="rect">
            <a:avLst/>
          </a:prstGeom>
        </p:spPr>
      </p:pic>
    </p:spTree>
    <p:extLst>
      <p:ext uri="{BB962C8B-B14F-4D97-AF65-F5344CB8AC3E}">
        <p14:creationId xmlns:p14="http://schemas.microsoft.com/office/powerpoint/2010/main" val="31873766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5C3BA5C-08C8-D7AF-88C0-C947DE238863}"/>
              </a:ext>
            </a:extLst>
          </p:cNvPr>
          <p:cNvSpPr txBox="1"/>
          <p:nvPr/>
        </p:nvSpPr>
        <p:spPr>
          <a:xfrm>
            <a:off x="268881" y="47896"/>
            <a:ext cx="1959136" cy="646331"/>
          </a:xfrm>
          <a:prstGeom prst="rect">
            <a:avLst/>
          </a:prstGeom>
          <a:noFill/>
        </p:spPr>
        <p:txBody>
          <a:bodyPr wrap="square">
            <a:spAutoFit/>
          </a:bodyPr>
          <a:lstStyle/>
          <a:p>
            <a:pPr marL="0" lvl="0" indent="0" algn="l" rtl="0">
              <a:lnSpc>
                <a:spcPct val="100000"/>
              </a:lnSpc>
              <a:spcBef>
                <a:spcPts val="0"/>
              </a:spcBef>
              <a:spcAft>
                <a:spcPts val="0"/>
              </a:spcAft>
              <a:buClr>
                <a:schemeClr val="dk1"/>
              </a:buClr>
              <a:buSzPts val="1100"/>
              <a:buFont typeface="Arial"/>
              <a:buNone/>
            </a:pPr>
            <a:r>
              <a:rPr lang="en-IN" sz="3600">
                <a:latin typeface="Raleway Light"/>
                <a:ea typeface="Raleway Light"/>
                <a:cs typeface="Raleway Light"/>
                <a:sym typeface="Raleway Light"/>
              </a:rPr>
              <a:t>Lighting</a:t>
            </a:r>
          </a:p>
        </p:txBody>
      </p:sp>
      <p:cxnSp>
        <p:nvCxnSpPr>
          <p:cNvPr id="5" name="Google Shape;71;p12">
            <a:extLst>
              <a:ext uri="{FF2B5EF4-FFF2-40B4-BE49-F238E27FC236}">
                <a16:creationId xmlns:a16="http://schemas.microsoft.com/office/drawing/2014/main" id="{56E60B7B-A952-66F5-3765-B00F9E957329}"/>
              </a:ext>
            </a:extLst>
          </p:cNvPr>
          <p:cNvCxnSpPr/>
          <p:nvPr/>
        </p:nvCxnSpPr>
        <p:spPr>
          <a:xfrm rot="10800000">
            <a:off x="87005" y="680029"/>
            <a:ext cx="2214900" cy="0"/>
          </a:xfrm>
          <a:prstGeom prst="straightConnector1">
            <a:avLst/>
          </a:prstGeom>
          <a:noFill/>
          <a:ln w="19050" cap="flat" cmpd="sng">
            <a:solidFill>
              <a:srgbClr val="76A5AF"/>
            </a:solidFill>
            <a:prstDash val="solid"/>
            <a:round/>
            <a:headEnd type="none" w="med" len="med"/>
            <a:tailEnd type="none" w="med" len="med"/>
          </a:ln>
        </p:spPr>
      </p:cxnSp>
      <p:sp>
        <p:nvSpPr>
          <p:cNvPr id="6" name="TextBox 5">
            <a:extLst>
              <a:ext uri="{FF2B5EF4-FFF2-40B4-BE49-F238E27FC236}">
                <a16:creationId xmlns:a16="http://schemas.microsoft.com/office/drawing/2014/main" id="{7E80B109-48EF-3950-86CB-06DAE3F52131}"/>
              </a:ext>
            </a:extLst>
          </p:cNvPr>
          <p:cNvSpPr txBox="1"/>
          <p:nvPr/>
        </p:nvSpPr>
        <p:spPr>
          <a:xfrm>
            <a:off x="474032" y="637512"/>
            <a:ext cx="1356462" cy="369332"/>
          </a:xfrm>
          <a:prstGeom prst="rect">
            <a:avLst/>
          </a:prstGeom>
          <a:noFill/>
        </p:spPr>
        <p:txBody>
          <a:bodyPr wrap="none" rtlCol="0">
            <a:spAutoFit/>
          </a:bodyPr>
          <a:lstStyle/>
          <a:p>
            <a:pPr algn="ctr"/>
            <a:r>
              <a:rPr lang="en-US" sz="1800">
                <a:solidFill>
                  <a:srgbClr val="76A5AF"/>
                </a:solidFill>
                <a:latin typeface="Raleway Light"/>
                <a:cs typeface="Raleway Light"/>
              </a:rPr>
              <a:t>CORRIDOR</a:t>
            </a:r>
          </a:p>
        </p:txBody>
      </p:sp>
      <p:pic>
        <p:nvPicPr>
          <p:cNvPr id="21506" name="Picture 2" descr="Hotel Lighting Solution to Suit a Diversity of Events | Stanpro">
            <a:extLst>
              <a:ext uri="{FF2B5EF4-FFF2-40B4-BE49-F238E27FC236}">
                <a16:creationId xmlns:a16="http://schemas.microsoft.com/office/drawing/2014/main" id="{3B21B9CE-93C0-5BED-0292-439544D614BC}"/>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54355" y="1967197"/>
            <a:ext cx="4894472" cy="2760809"/>
          </a:xfrm>
          <a:prstGeom prst="rect">
            <a:avLst/>
          </a:prstGeom>
          <a:noFill/>
          <a:extLst>
            <a:ext uri="{909E8E84-426E-40DD-AFC4-6F175D3DCCD1}">
              <a14:hiddenFill xmlns:a14="http://schemas.microsoft.com/office/drawing/2010/main">
                <a:solidFill>
                  <a:srgbClr val="FFFFFF"/>
                </a:solidFill>
              </a14:hiddenFill>
            </a:ext>
          </a:extLst>
        </p:spPr>
      </p:pic>
      <p:pic>
        <p:nvPicPr>
          <p:cNvPr id="32770" name="Picture 2" descr="NOTE - Table lights from ALMA LIGHT | Architonic | Hotel interior design,  Hotel interiors, Lobby design">
            <a:extLst>
              <a:ext uri="{FF2B5EF4-FFF2-40B4-BE49-F238E27FC236}">
                <a16:creationId xmlns:a16="http://schemas.microsoft.com/office/drawing/2014/main" id="{A2EE37BB-BCF9-C309-BDED-0F767BA5E7D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643418" y="447770"/>
            <a:ext cx="3026550" cy="428023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351166EB-42CA-3E92-C873-D0075EE48F8F}"/>
              </a:ext>
            </a:extLst>
          </p:cNvPr>
          <p:cNvPicPr>
            <a:picLocks noChangeAspect="1"/>
          </p:cNvPicPr>
          <p:nvPr/>
        </p:nvPicPr>
        <p:blipFill rotWithShape="1">
          <a:blip r:embed="rId4"/>
          <a:srcRect l="18905" t="5767" r="18071" b="20460"/>
          <a:stretch/>
        </p:blipFill>
        <p:spPr>
          <a:xfrm>
            <a:off x="40318" y="4553507"/>
            <a:ext cx="421266" cy="549431"/>
          </a:xfrm>
          <a:prstGeom prst="rect">
            <a:avLst/>
          </a:prstGeom>
        </p:spPr>
      </p:pic>
    </p:spTree>
    <p:extLst>
      <p:ext uri="{BB962C8B-B14F-4D97-AF65-F5344CB8AC3E}">
        <p14:creationId xmlns:p14="http://schemas.microsoft.com/office/powerpoint/2010/main" val="24619996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6E7177C-93F6-E0D5-99F0-775EFBFFB295}"/>
              </a:ext>
            </a:extLst>
          </p:cNvPr>
          <p:cNvSpPr txBox="1"/>
          <p:nvPr/>
        </p:nvSpPr>
        <p:spPr>
          <a:xfrm>
            <a:off x="259645" y="47896"/>
            <a:ext cx="1959136" cy="646331"/>
          </a:xfrm>
          <a:prstGeom prst="rect">
            <a:avLst/>
          </a:prstGeom>
          <a:noFill/>
        </p:spPr>
        <p:txBody>
          <a:bodyPr wrap="square">
            <a:spAutoFit/>
          </a:bodyPr>
          <a:lstStyle/>
          <a:p>
            <a:pPr marL="0" lvl="0" indent="0" algn="l" rtl="0">
              <a:lnSpc>
                <a:spcPct val="100000"/>
              </a:lnSpc>
              <a:spcBef>
                <a:spcPts val="0"/>
              </a:spcBef>
              <a:spcAft>
                <a:spcPts val="0"/>
              </a:spcAft>
              <a:buClr>
                <a:schemeClr val="dk1"/>
              </a:buClr>
              <a:buSzPts val="1100"/>
              <a:buFont typeface="Arial"/>
              <a:buNone/>
            </a:pPr>
            <a:r>
              <a:rPr lang="en-IN" sz="3600">
                <a:latin typeface="Raleway Light"/>
                <a:ea typeface="Raleway Light"/>
                <a:cs typeface="Raleway Light"/>
                <a:sym typeface="Raleway Light"/>
              </a:rPr>
              <a:t>Lighting</a:t>
            </a:r>
          </a:p>
        </p:txBody>
      </p:sp>
      <p:cxnSp>
        <p:nvCxnSpPr>
          <p:cNvPr id="4" name="Google Shape;71;p12">
            <a:extLst>
              <a:ext uri="{FF2B5EF4-FFF2-40B4-BE49-F238E27FC236}">
                <a16:creationId xmlns:a16="http://schemas.microsoft.com/office/drawing/2014/main" id="{0F5ED6E4-2D45-91A0-64D4-54A3ABEFC228}"/>
              </a:ext>
            </a:extLst>
          </p:cNvPr>
          <p:cNvCxnSpPr/>
          <p:nvPr/>
        </p:nvCxnSpPr>
        <p:spPr>
          <a:xfrm rot="10800000">
            <a:off x="87005" y="680029"/>
            <a:ext cx="2214900" cy="0"/>
          </a:xfrm>
          <a:prstGeom prst="straightConnector1">
            <a:avLst/>
          </a:prstGeom>
          <a:noFill/>
          <a:ln w="19050" cap="flat" cmpd="sng">
            <a:solidFill>
              <a:srgbClr val="76A5AF"/>
            </a:solidFill>
            <a:prstDash val="solid"/>
            <a:round/>
            <a:headEnd type="none" w="med" len="med"/>
            <a:tailEnd type="none" w="med" len="med"/>
          </a:ln>
        </p:spPr>
      </p:cxnSp>
      <p:pic>
        <p:nvPicPr>
          <p:cNvPr id="5" name="Picture 4">
            <a:extLst>
              <a:ext uri="{FF2B5EF4-FFF2-40B4-BE49-F238E27FC236}">
                <a16:creationId xmlns:a16="http://schemas.microsoft.com/office/drawing/2014/main" id="{943A3DA8-C692-ED1F-7BF0-C71B4C6584D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34795" y="1025237"/>
            <a:ext cx="7874410" cy="4042596"/>
          </a:xfrm>
          <a:prstGeom prst="rect">
            <a:avLst/>
          </a:prstGeom>
        </p:spPr>
      </p:pic>
      <p:sp>
        <p:nvSpPr>
          <p:cNvPr id="6" name="TextBox 5">
            <a:extLst>
              <a:ext uri="{FF2B5EF4-FFF2-40B4-BE49-F238E27FC236}">
                <a16:creationId xmlns:a16="http://schemas.microsoft.com/office/drawing/2014/main" id="{3B5459DE-00EB-EA35-C1AD-87D599841C36}"/>
              </a:ext>
            </a:extLst>
          </p:cNvPr>
          <p:cNvSpPr txBox="1"/>
          <p:nvPr/>
        </p:nvSpPr>
        <p:spPr>
          <a:xfrm>
            <a:off x="117499" y="634519"/>
            <a:ext cx="2172391" cy="369332"/>
          </a:xfrm>
          <a:prstGeom prst="rect">
            <a:avLst/>
          </a:prstGeom>
          <a:noFill/>
        </p:spPr>
        <p:txBody>
          <a:bodyPr wrap="none" rtlCol="0">
            <a:spAutoFit/>
          </a:bodyPr>
          <a:lstStyle/>
          <a:p>
            <a:pPr algn="ctr"/>
            <a:r>
              <a:rPr lang="en-US" sz="1800">
                <a:solidFill>
                  <a:srgbClr val="76A5AF"/>
                </a:solidFill>
                <a:latin typeface="Raleway Light"/>
                <a:cs typeface="Raleway Light"/>
              </a:rPr>
              <a:t>LED STRIP LIGHTS</a:t>
            </a:r>
          </a:p>
        </p:txBody>
      </p:sp>
      <p:pic>
        <p:nvPicPr>
          <p:cNvPr id="2" name="Picture 1">
            <a:extLst>
              <a:ext uri="{FF2B5EF4-FFF2-40B4-BE49-F238E27FC236}">
                <a16:creationId xmlns:a16="http://schemas.microsoft.com/office/drawing/2014/main" id="{7780F76E-81A5-A41B-0A7F-93AD32C28053}"/>
              </a:ext>
            </a:extLst>
          </p:cNvPr>
          <p:cNvPicPr>
            <a:picLocks noChangeAspect="1"/>
          </p:cNvPicPr>
          <p:nvPr/>
        </p:nvPicPr>
        <p:blipFill rotWithShape="1">
          <a:blip r:embed="rId3"/>
          <a:srcRect l="18905" t="5767" r="18071" b="20460"/>
          <a:stretch/>
        </p:blipFill>
        <p:spPr>
          <a:xfrm>
            <a:off x="40318" y="4553507"/>
            <a:ext cx="421266" cy="549431"/>
          </a:xfrm>
          <a:prstGeom prst="rect">
            <a:avLst/>
          </a:prstGeom>
        </p:spPr>
      </p:pic>
    </p:spTree>
    <p:extLst>
      <p:ext uri="{BB962C8B-B14F-4D97-AF65-F5344CB8AC3E}">
        <p14:creationId xmlns:p14="http://schemas.microsoft.com/office/powerpoint/2010/main" val="33825584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6E7177C-93F6-E0D5-99F0-775EFBFFB295}"/>
              </a:ext>
            </a:extLst>
          </p:cNvPr>
          <p:cNvSpPr txBox="1"/>
          <p:nvPr/>
        </p:nvSpPr>
        <p:spPr>
          <a:xfrm>
            <a:off x="250409" y="47896"/>
            <a:ext cx="1959136" cy="646331"/>
          </a:xfrm>
          <a:prstGeom prst="rect">
            <a:avLst/>
          </a:prstGeom>
          <a:noFill/>
        </p:spPr>
        <p:txBody>
          <a:bodyPr wrap="square">
            <a:spAutoFit/>
          </a:bodyPr>
          <a:lstStyle/>
          <a:p>
            <a:pPr marL="0" lvl="0" indent="0" algn="l" rtl="0">
              <a:lnSpc>
                <a:spcPct val="100000"/>
              </a:lnSpc>
              <a:spcBef>
                <a:spcPts val="0"/>
              </a:spcBef>
              <a:spcAft>
                <a:spcPts val="0"/>
              </a:spcAft>
              <a:buClr>
                <a:schemeClr val="dk1"/>
              </a:buClr>
              <a:buSzPts val="1100"/>
              <a:buFont typeface="Arial"/>
              <a:buNone/>
            </a:pPr>
            <a:r>
              <a:rPr lang="en-IN" sz="3600">
                <a:latin typeface="Raleway Light"/>
                <a:ea typeface="Raleway Light"/>
                <a:cs typeface="Raleway Light"/>
                <a:sym typeface="Raleway Light"/>
              </a:rPr>
              <a:t>Lighting</a:t>
            </a:r>
          </a:p>
        </p:txBody>
      </p:sp>
      <p:cxnSp>
        <p:nvCxnSpPr>
          <p:cNvPr id="4" name="Google Shape;71;p12">
            <a:extLst>
              <a:ext uri="{FF2B5EF4-FFF2-40B4-BE49-F238E27FC236}">
                <a16:creationId xmlns:a16="http://schemas.microsoft.com/office/drawing/2014/main" id="{0F5ED6E4-2D45-91A0-64D4-54A3ABEFC228}"/>
              </a:ext>
            </a:extLst>
          </p:cNvPr>
          <p:cNvCxnSpPr/>
          <p:nvPr/>
        </p:nvCxnSpPr>
        <p:spPr>
          <a:xfrm rot="10800000">
            <a:off x="87005" y="680029"/>
            <a:ext cx="2214900" cy="0"/>
          </a:xfrm>
          <a:prstGeom prst="straightConnector1">
            <a:avLst/>
          </a:prstGeom>
          <a:noFill/>
          <a:ln w="19050" cap="flat" cmpd="sng">
            <a:solidFill>
              <a:srgbClr val="76A5AF"/>
            </a:solidFill>
            <a:prstDash val="solid"/>
            <a:round/>
            <a:headEnd type="none" w="med" len="med"/>
            <a:tailEnd type="none" w="med" len="med"/>
          </a:ln>
        </p:spPr>
      </p:cxnSp>
      <p:pic>
        <p:nvPicPr>
          <p:cNvPr id="2" name="Picture 1">
            <a:extLst>
              <a:ext uri="{FF2B5EF4-FFF2-40B4-BE49-F238E27FC236}">
                <a16:creationId xmlns:a16="http://schemas.microsoft.com/office/drawing/2014/main" id="{5D1683E3-B86C-722C-13E8-9C46610EBE2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34795" y="1003851"/>
            <a:ext cx="7874410" cy="4063982"/>
          </a:xfrm>
          <a:prstGeom prst="rect">
            <a:avLst/>
          </a:prstGeom>
        </p:spPr>
      </p:pic>
      <p:sp>
        <p:nvSpPr>
          <p:cNvPr id="7" name="TextBox 6">
            <a:extLst>
              <a:ext uri="{FF2B5EF4-FFF2-40B4-BE49-F238E27FC236}">
                <a16:creationId xmlns:a16="http://schemas.microsoft.com/office/drawing/2014/main" id="{46843903-F68D-1D95-3050-8DF83E75ADAD}"/>
              </a:ext>
            </a:extLst>
          </p:cNvPr>
          <p:cNvSpPr txBox="1"/>
          <p:nvPr/>
        </p:nvSpPr>
        <p:spPr>
          <a:xfrm>
            <a:off x="117499" y="634519"/>
            <a:ext cx="2172391" cy="369332"/>
          </a:xfrm>
          <a:prstGeom prst="rect">
            <a:avLst/>
          </a:prstGeom>
          <a:noFill/>
        </p:spPr>
        <p:txBody>
          <a:bodyPr wrap="none" rtlCol="0">
            <a:spAutoFit/>
          </a:bodyPr>
          <a:lstStyle/>
          <a:p>
            <a:pPr algn="ctr"/>
            <a:r>
              <a:rPr lang="en-US" sz="1800">
                <a:solidFill>
                  <a:srgbClr val="76A5AF"/>
                </a:solidFill>
                <a:latin typeface="Raleway Light"/>
                <a:cs typeface="Raleway Light"/>
              </a:rPr>
              <a:t>LED STRIP LIGHTS</a:t>
            </a:r>
          </a:p>
        </p:txBody>
      </p:sp>
      <p:pic>
        <p:nvPicPr>
          <p:cNvPr id="5" name="Picture 4">
            <a:extLst>
              <a:ext uri="{FF2B5EF4-FFF2-40B4-BE49-F238E27FC236}">
                <a16:creationId xmlns:a16="http://schemas.microsoft.com/office/drawing/2014/main" id="{85CEF818-2FD0-6C77-BFBA-D66054C47A35}"/>
              </a:ext>
            </a:extLst>
          </p:cNvPr>
          <p:cNvPicPr>
            <a:picLocks noChangeAspect="1"/>
          </p:cNvPicPr>
          <p:nvPr/>
        </p:nvPicPr>
        <p:blipFill rotWithShape="1">
          <a:blip r:embed="rId3"/>
          <a:srcRect l="18905" t="5767" r="18071" b="20460"/>
          <a:stretch/>
        </p:blipFill>
        <p:spPr>
          <a:xfrm>
            <a:off x="40318" y="4553507"/>
            <a:ext cx="421266" cy="549431"/>
          </a:xfrm>
          <a:prstGeom prst="rect">
            <a:avLst/>
          </a:prstGeom>
        </p:spPr>
      </p:pic>
    </p:spTree>
    <p:extLst>
      <p:ext uri="{BB962C8B-B14F-4D97-AF65-F5344CB8AC3E}">
        <p14:creationId xmlns:p14="http://schemas.microsoft.com/office/powerpoint/2010/main" val="28714048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6E7177C-93F6-E0D5-99F0-775EFBFFB295}"/>
              </a:ext>
            </a:extLst>
          </p:cNvPr>
          <p:cNvSpPr txBox="1"/>
          <p:nvPr/>
        </p:nvSpPr>
        <p:spPr>
          <a:xfrm>
            <a:off x="250409" y="57132"/>
            <a:ext cx="1959136" cy="646331"/>
          </a:xfrm>
          <a:prstGeom prst="rect">
            <a:avLst/>
          </a:prstGeom>
          <a:noFill/>
        </p:spPr>
        <p:txBody>
          <a:bodyPr wrap="square">
            <a:spAutoFit/>
          </a:bodyPr>
          <a:lstStyle/>
          <a:p>
            <a:pPr marL="0" lvl="0" indent="0" algn="l" rtl="0">
              <a:lnSpc>
                <a:spcPct val="100000"/>
              </a:lnSpc>
              <a:spcBef>
                <a:spcPts val="0"/>
              </a:spcBef>
              <a:spcAft>
                <a:spcPts val="0"/>
              </a:spcAft>
              <a:buClr>
                <a:schemeClr val="dk1"/>
              </a:buClr>
              <a:buSzPts val="1100"/>
              <a:buFont typeface="Arial"/>
              <a:buNone/>
            </a:pPr>
            <a:r>
              <a:rPr lang="en-IN" sz="3600">
                <a:latin typeface="Raleway Light"/>
                <a:ea typeface="Raleway Light"/>
                <a:cs typeface="Raleway Light"/>
                <a:sym typeface="Raleway Light"/>
              </a:rPr>
              <a:t>Lighting</a:t>
            </a:r>
          </a:p>
        </p:txBody>
      </p:sp>
      <p:cxnSp>
        <p:nvCxnSpPr>
          <p:cNvPr id="4" name="Google Shape;71;p12">
            <a:extLst>
              <a:ext uri="{FF2B5EF4-FFF2-40B4-BE49-F238E27FC236}">
                <a16:creationId xmlns:a16="http://schemas.microsoft.com/office/drawing/2014/main" id="{0F5ED6E4-2D45-91A0-64D4-54A3ABEFC228}"/>
              </a:ext>
            </a:extLst>
          </p:cNvPr>
          <p:cNvCxnSpPr/>
          <p:nvPr/>
        </p:nvCxnSpPr>
        <p:spPr>
          <a:xfrm rot="10800000">
            <a:off x="87005" y="680029"/>
            <a:ext cx="2214900" cy="0"/>
          </a:xfrm>
          <a:prstGeom prst="straightConnector1">
            <a:avLst/>
          </a:prstGeom>
          <a:noFill/>
          <a:ln w="19050" cap="flat" cmpd="sng">
            <a:solidFill>
              <a:srgbClr val="76A5AF"/>
            </a:solidFill>
            <a:prstDash val="solid"/>
            <a:round/>
            <a:headEnd type="none" w="med" len="med"/>
            <a:tailEnd type="none" w="med" len="med"/>
          </a:ln>
        </p:spPr>
      </p:cxnSp>
      <p:pic>
        <p:nvPicPr>
          <p:cNvPr id="5" name="Picture 4">
            <a:extLst>
              <a:ext uri="{FF2B5EF4-FFF2-40B4-BE49-F238E27FC236}">
                <a16:creationId xmlns:a16="http://schemas.microsoft.com/office/drawing/2014/main" id="{81285DEB-8889-464D-BFE8-5D71190B9E6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34795" y="1003850"/>
            <a:ext cx="7874410" cy="4063979"/>
          </a:xfrm>
          <a:prstGeom prst="rect">
            <a:avLst/>
          </a:prstGeom>
        </p:spPr>
      </p:pic>
      <p:sp>
        <p:nvSpPr>
          <p:cNvPr id="6" name="TextBox 5">
            <a:extLst>
              <a:ext uri="{FF2B5EF4-FFF2-40B4-BE49-F238E27FC236}">
                <a16:creationId xmlns:a16="http://schemas.microsoft.com/office/drawing/2014/main" id="{9A2A77E8-A940-EDAC-3FED-498F244DF9AF}"/>
              </a:ext>
            </a:extLst>
          </p:cNvPr>
          <p:cNvSpPr txBox="1"/>
          <p:nvPr/>
        </p:nvSpPr>
        <p:spPr>
          <a:xfrm>
            <a:off x="117499" y="634519"/>
            <a:ext cx="2172391" cy="369332"/>
          </a:xfrm>
          <a:prstGeom prst="rect">
            <a:avLst/>
          </a:prstGeom>
          <a:noFill/>
        </p:spPr>
        <p:txBody>
          <a:bodyPr wrap="none" rtlCol="0">
            <a:spAutoFit/>
          </a:bodyPr>
          <a:lstStyle/>
          <a:p>
            <a:pPr algn="ctr"/>
            <a:r>
              <a:rPr lang="en-US" sz="1800">
                <a:solidFill>
                  <a:srgbClr val="76A5AF"/>
                </a:solidFill>
                <a:latin typeface="Raleway Light"/>
                <a:cs typeface="Raleway Light"/>
              </a:rPr>
              <a:t>LED STRIP LIGHTS</a:t>
            </a:r>
          </a:p>
        </p:txBody>
      </p:sp>
      <p:pic>
        <p:nvPicPr>
          <p:cNvPr id="2" name="Picture 1">
            <a:extLst>
              <a:ext uri="{FF2B5EF4-FFF2-40B4-BE49-F238E27FC236}">
                <a16:creationId xmlns:a16="http://schemas.microsoft.com/office/drawing/2014/main" id="{BABCAFEA-F4E1-50F5-067D-32E068E3DFA9}"/>
              </a:ext>
            </a:extLst>
          </p:cNvPr>
          <p:cNvPicPr>
            <a:picLocks noChangeAspect="1"/>
          </p:cNvPicPr>
          <p:nvPr/>
        </p:nvPicPr>
        <p:blipFill rotWithShape="1">
          <a:blip r:embed="rId3"/>
          <a:srcRect l="18905" t="5767" r="18071" b="20460"/>
          <a:stretch/>
        </p:blipFill>
        <p:spPr>
          <a:xfrm>
            <a:off x="40318" y="4553507"/>
            <a:ext cx="421266" cy="549431"/>
          </a:xfrm>
          <a:prstGeom prst="rect">
            <a:avLst/>
          </a:prstGeom>
        </p:spPr>
      </p:pic>
    </p:spTree>
    <p:extLst>
      <p:ext uri="{BB962C8B-B14F-4D97-AF65-F5344CB8AC3E}">
        <p14:creationId xmlns:p14="http://schemas.microsoft.com/office/powerpoint/2010/main" val="28534922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6E7177C-93F6-E0D5-99F0-775EFBFFB295}"/>
              </a:ext>
            </a:extLst>
          </p:cNvPr>
          <p:cNvSpPr txBox="1"/>
          <p:nvPr/>
        </p:nvSpPr>
        <p:spPr>
          <a:xfrm>
            <a:off x="268881" y="47896"/>
            <a:ext cx="1959136" cy="646331"/>
          </a:xfrm>
          <a:prstGeom prst="rect">
            <a:avLst/>
          </a:prstGeom>
          <a:noFill/>
        </p:spPr>
        <p:txBody>
          <a:bodyPr wrap="square">
            <a:spAutoFit/>
          </a:bodyPr>
          <a:lstStyle/>
          <a:p>
            <a:pPr marL="0" lvl="0" indent="0" algn="l" rtl="0">
              <a:lnSpc>
                <a:spcPct val="100000"/>
              </a:lnSpc>
              <a:spcBef>
                <a:spcPts val="0"/>
              </a:spcBef>
              <a:spcAft>
                <a:spcPts val="0"/>
              </a:spcAft>
              <a:buClr>
                <a:schemeClr val="dk1"/>
              </a:buClr>
              <a:buSzPts val="1100"/>
              <a:buFont typeface="Arial"/>
              <a:buNone/>
            </a:pPr>
            <a:r>
              <a:rPr lang="en-IN" sz="3600">
                <a:latin typeface="Raleway Light"/>
                <a:ea typeface="Raleway Light"/>
                <a:cs typeface="Raleway Light"/>
                <a:sym typeface="Raleway Light"/>
              </a:rPr>
              <a:t>Lighting</a:t>
            </a:r>
          </a:p>
        </p:txBody>
      </p:sp>
      <p:cxnSp>
        <p:nvCxnSpPr>
          <p:cNvPr id="4" name="Google Shape;71;p12">
            <a:extLst>
              <a:ext uri="{FF2B5EF4-FFF2-40B4-BE49-F238E27FC236}">
                <a16:creationId xmlns:a16="http://schemas.microsoft.com/office/drawing/2014/main" id="{0F5ED6E4-2D45-91A0-64D4-54A3ABEFC228}"/>
              </a:ext>
            </a:extLst>
          </p:cNvPr>
          <p:cNvCxnSpPr/>
          <p:nvPr/>
        </p:nvCxnSpPr>
        <p:spPr>
          <a:xfrm rot="10800000">
            <a:off x="87005" y="680029"/>
            <a:ext cx="2214900" cy="0"/>
          </a:xfrm>
          <a:prstGeom prst="straightConnector1">
            <a:avLst/>
          </a:prstGeom>
          <a:noFill/>
          <a:ln w="19050" cap="flat" cmpd="sng">
            <a:solidFill>
              <a:srgbClr val="76A5AF"/>
            </a:solidFill>
            <a:prstDash val="solid"/>
            <a:round/>
            <a:headEnd type="none" w="med" len="med"/>
            <a:tailEnd type="none" w="med" len="med"/>
          </a:ln>
        </p:spPr>
      </p:cxnSp>
      <p:sp>
        <p:nvSpPr>
          <p:cNvPr id="5" name="TextBox 4">
            <a:extLst>
              <a:ext uri="{FF2B5EF4-FFF2-40B4-BE49-F238E27FC236}">
                <a16:creationId xmlns:a16="http://schemas.microsoft.com/office/drawing/2014/main" id="{7A6F9D17-4EEB-BD76-BA9E-239EAA4997E4}"/>
              </a:ext>
            </a:extLst>
          </p:cNvPr>
          <p:cNvSpPr txBox="1"/>
          <p:nvPr/>
        </p:nvSpPr>
        <p:spPr>
          <a:xfrm>
            <a:off x="537285" y="640540"/>
            <a:ext cx="1332417" cy="369332"/>
          </a:xfrm>
          <a:prstGeom prst="rect">
            <a:avLst/>
          </a:prstGeom>
          <a:noFill/>
        </p:spPr>
        <p:txBody>
          <a:bodyPr wrap="none" rtlCol="0">
            <a:spAutoFit/>
          </a:bodyPr>
          <a:lstStyle/>
          <a:p>
            <a:pPr algn="ctr"/>
            <a:r>
              <a:rPr lang="en-US" sz="1800">
                <a:solidFill>
                  <a:srgbClr val="76A5AF"/>
                </a:solidFill>
                <a:latin typeface="Raleway Light"/>
                <a:cs typeface="Raleway Light"/>
              </a:rPr>
              <a:t>OUTDOOR</a:t>
            </a:r>
          </a:p>
        </p:txBody>
      </p:sp>
      <p:pic>
        <p:nvPicPr>
          <p:cNvPr id="28674" name="Picture 2">
            <a:extLst>
              <a:ext uri="{FF2B5EF4-FFF2-40B4-BE49-F238E27FC236}">
                <a16:creationId xmlns:a16="http://schemas.microsoft.com/office/drawing/2014/main" id="{F17939E6-06C8-E0AA-9850-835B2E73B3A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76017" y="991401"/>
            <a:ext cx="2746664" cy="1963943"/>
          </a:xfrm>
          <a:prstGeom prst="rect">
            <a:avLst/>
          </a:prstGeom>
          <a:noFill/>
          <a:extLst>
            <a:ext uri="{909E8E84-426E-40DD-AFC4-6F175D3DCCD1}">
              <a14:hiddenFill xmlns:a14="http://schemas.microsoft.com/office/drawing/2010/main">
                <a:solidFill>
                  <a:srgbClr val="FFFFFF"/>
                </a:solidFill>
              </a14:hiddenFill>
            </a:ext>
          </a:extLst>
        </p:spPr>
      </p:pic>
      <p:pic>
        <p:nvPicPr>
          <p:cNvPr id="28676" name="Picture 4" descr="Outdoor Light: Buy Outdoor Lights Online starts from Rs.649 @ Best Prices -  Pepperfry">
            <a:extLst>
              <a:ext uri="{FF2B5EF4-FFF2-40B4-BE49-F238E27FC236}">
                <a16:creationId xmlns:a16="http://schemas.microsoft.com/office/drawing/2014/main" id="{9ECD0CE3-5A54-EB95-A672-FA5DB64A627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54685" y="3075709"/>
            <a:ext cx="2746664" cy="1884218"/>
          </a:xfrm>
          <a:prstGeom prst="rect">
            <a:avLst/>
          </a:prstGeom>
          <a:noFill/>
          <a:extLst>
            <a:ext uri="{909E8E84-426E-40DD-AFC4-6F175D3DCCD1}">
              <a14:hiddenFill xmlns:a14="http://schemas.microsoft.com/office/drawing/2010/main">
                <a:solidFill>
                  <a:srgbClr val="FFFFFF"/>
                </a:solidFill>
              </a14:hiddenFill>
            </a:ext>
          </a:extLst>
        </p:spPr>
      </p:pic>
      <p:pic>
        <p:nvPicPr>
          <p:cNvPr id="28678" name="Picture 6" descr="Solar Outdoor Led Strip Lights - Growing Life Organic">
            <a:extLst>
              <a:ext uri="{FF2B5EF4-FFF2-40B4-BE49-F238E27FC236}">
                <a16:creationId xmlns:a16="http://schemas.microsoft.com/office/drawing/2014/main" id="{17ABD0DA-A641-2974-E7D4-161708F4EDA5}"/>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744078" y="991401"/>
            <a:ext cx="2214900" cy="1963943"/>
          </a:xfrm>
          <a:prstGeom prst="rect">
            <a:avLst/>
          </a:prstGeom>
          <a:noFill/>
          <a:extLst>
            <a:ext uri="{909E8E84-426E-40DD-AFC4-6F175D3DCCD1}">
              <a14:hiddenFill xmlns:a14="http://schemas.microsoft.com/office/drawing/2010/main">
                <a:solidFill>
                  <a:srgbClr val="FFFFFF"/>
                </a:solidFill>
              </a14:hiddenFill>
            </a:ext>
          </a:extLst>
        </p:spPr>
      </p:pic>
      <p:pic>
        <p:nvPicPr>
          <p:cNvPr id="28680" name="Picture 8" descr="Outdoor Garden Lighting - Photos &amp; Ideas | Houzz">
            <a:extLst>
              <a:ext uri="{FF2B5EF4-FFF2-40B4-BE49-F238E27FC236}">
                <a16:creationId xmlns:a16="http://schemas.microsoft.com/office/drawing/2014/main" id="{733456D9-236E-ACE6-F806-047B898708CB}"/>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54685" y="991400"/>
            <a:ext cx="2746664" cy="1963941"/>
          </a:xfrm>
          <a:prstGeom prst="rect">
            <a:avLst/>
          </a:prstGeom>
          <a:noFill/>
          <a:extLst>
            <a:ext uri="{909E8E84-426E-40DD-AFC4-6F175D3DCCD1}">
              <a14:hiddenFill xmlns:a14="http://schemas.microsoft.com/office/drawing/2010/main">
                <a:solidFill>
                  <a:srgbClr val="FFFFFF"/>
                </a:solidFill>
              </a14:hiddenFill>
            </a:ext>
          </a:extLst>
        </p:spPr>
      </p:pic>
      <p:pic>
        <p:nvPicPr>
          <p:cNvPr id="28682" name="Picture 10">
            <a:extLst>
              <a:ext uri="{FF2B5EF4-FFF2-40B4-BE49-F238E27FC236}">
                <a16:creationId xmlns:a16="http://schemas.microsoft.com/office/drawing/2014/main" id="{D9CF7ACC-BE37-ADA9-6E52-CBFC718CBFCC}"/>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744078" y="3075710"/>
            <a:ext cx="2214900" cy="1884218"/>
          </a:xfrm>
          <a:prstGeom prst="rect">
            <a:avLst/>
          </a:prstGeom>
          <a:noFill/>
          <a:extLst>
            <a:ext uri="{909E8E84-426E-40DD-AFC4-6F175D3DCCD1}">
              <a14:hiddenFill xmlns:a14="http://schemas.microsoft.com/office/drawing/2010/main">
                <a:solidFill>
                  <a:srgbClr val="FFFFFF"/>
                </a:solidFill>
              </a14:hiddenFill>
            </a:ext>
          </a:extLst>
        </p:spPr>
      </p:pic>
      <p:pic>
        <p:nvPicPr>
          <p:cNvPr id="28688" name="Picture 16" descr="5 Outdoor Lighting Tips for Home Decor | Wall lighting design, Backyard  lighting, Patio lighting">
            <a:extLst>
              <a:ext uri="{FF2B5EF4-FFF2-40B4-BE49-F238E27FC236}">
                <a16:creationId xmlns:a16="http://schemas.microsoft.com/office/drawing/2014/main" id="{DC207691-AD36-9B1F-3638-756DE630758B}"/>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6101707" y="3075710"/>
            <a:ext cx="2720974" cy="18842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67044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6E7177C-93F6-E0D5-99F0-775EFBFFB295}"/>
              </a:ext>
            </a:extLst>
          </p:cNvPr>
          <p:cNvSpPr txBox="1"/>
          <p:nvPr/>
        </p:nvSpPr>
        <p:spPr>
          <a:xfrm>
            <a:off x="268881" y="47896"/>
            <a:ext cx="1959136" cy="646331"/>
          </a:xfrm>
          <a:prstGeom prst="rect">
            <a:avLst/>
          </a:prstGeom>
          <a:noFill/>
        </p:spPr>
        <p:txBody>
          <a:bodyPr wrap="square">
            <a:spAutoFit/>
          </a:bodyPr>
          <a:lstStyle/>
          <a:p>
            <a:pPr marL="0" lvl="0" indent="0" algn="l" rtl="0">
              <a:lnSpc>
                <a:spcPct val="100000"/>
              </a:lnSpc>
              <a:spcBef>
                <a:spcPts val="0"/>
              </a:spcBef>
              <a:spcAft>
                <a:spcPts val="0"/>
              </a:spcAft>
              <a:buClr>
                <a:schemeClr val="dk1"/>
              </a:buClr>
              <a:buSzPts val="1100"/>
              <a:buFont typeface="Arial"/>
              <a:buNone/>
            </a:pPr>
            <a:r>
              <a:rPr lang="en-IN" sz="3600">
                <a:latin typeface="Raleway Light"/>
                <a:ea typeface="Raleway Light"/>
                <a:cs typeface="Raleway Light"/>
                <a:sym typeface="Raleway Light"/>
              </a:rPr>
              <a:t>Lighting</a:t>
            </a:r>
          </a:p>
        </p:txBody>
      </p:sp>
      <p:cxnSp>
        <p:nvCxnSpPr>
          <p:cNvPr id="4" name="Google Shape;71;p12">
            <a:extLst>
              <a:ext uri="{FF2B5EF4-FFF2-40B4-BE49-F238E27FC236}">
                <a16:creationId xmlns:a16="http://schemas.microsoft.com/office/drawing/2014/main" id="{0F5ED6E4-2D45-91A0-64D4-54A3ABEFC228}"/>
              </a:ext>
            </a:extLst>
          </p:cNvPr>
          <p:cNvCxnSpPr/>
          <p:nvPr/>
        </p:nvCxnSpPr>
        <p:spPr>
          <a:xfrm rot="10800000">
            <a:off x="87005" y="680029"/>
            <a:ext cx="2214900" cy="0"/>
          </a:xfrm>
          <a:prstGeom prst="straightConnector1">
            <a:avLst/>
          </a:prstGeom>
          <a:noFill/>
          <a:ln w="19050" cap="flat" cmpd="sng">
            <a:solidFill>
              <a:srgbClr val="76A5AF"/>
            </a:solidFill>
            <a:prstDash val="solid"/>
            <a:round/>
            <a:headEnd type="none" w="med" len="med"/>
            <a:tailEnd type="none" w="med" len="med"/>
          </a:ln>
        </p:spPr>
      </p:cxnSp>
      <p:sp>
        <p:nvSpPr>
          <p:cNvPr id="5" name="TextBox 4">
            <a:extLst>
              <a:ext uri="{FF2B5EF4-FFF2-40B4-BE49-F238E27FC236}">
                <a16:creationId xmlns:a16="http://schemas.microsoft.com/office/drawing/2014/main" id="{7A6F9D17-4EEB-BD76-BA9E-239EAA4997E4}"/>
              </a:ext>
            </a:extLst>
          </p:cNvPr>
          <p:cNvSpPr txBox="1"/>
          <p:nvPr/>
        </p:nvSpPr>
        <p:spPr>
          <a:xfrm>
            <a:off x="709609" y="640540"/>
            <a:ext cx="987771" cy="369332"/>
          </a:xfrm>
          <a:prstGeom prst="rect">
            <a:avLst/>
          </a:prstGeom>
          <a:noFill/>
        </p:spPr>
        <p:txBody>
          <a:bodyPr wrap="none" rtlCol="0">
            <a:spAutoFit/>
          </a:bodyPr>
          <a:lstStyle/>
          <a:p>
            <a:pPr algn="ctr"/>
            <a:r>
              <a:rPr lang="en-US" sz="1800">
                <a:solidFill>
                  <a:srgbClr val="76A5AF"/>
                </a:solidFill>
                <a:latin typeface="Raleway Light"/>
                <a:cs typeface="Raleway Light"/>
              </a:rPr>
              <a:t>OFFICE</a:t>
            </a:r>
          </a:p>
        </p:txBody>
      </p:sp>
      <p:pic>
        <p:nvPicPr>
          <p:cNvPr id="2" name="Picture 1">
            <a:extLst>
              <a:ext uri="{FF2B5EF4-FFF2-40B4-BE49-F238E27FC236}">
                <a16:creationId xmlns:a16="http://schemas.microsoft.com/office/drawing/2014/main" id="{5E1B5949-869D-D81A-5039-A7DF729D1E8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909815" y="3238118"/>
            <a:ext cx="3673765" cy="1649007"/>
          </a:xfrm>
          <a:prstGeom prst="rect">
            <a:avLst/>
          </a:prstGeom>
        </p:spPr>
      </p:pic>
      <p:pic>
        <p:nvPicPr>
          <p:cNvPr id="6" name="Picture 5">
            <a:extLst>
              <a:ext uri="{FF2B5EF4-FFF2-40B4-BE49-F238E27FC236}">
                <a16:creationId xmlns:a16="http://schemas.microsoft.com/office/drawing/2014/main" id="{2F6E92D4-2BB1-925A-D49A-C78B673879A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688056" y="712523"/>
            <a:ext cx="2974109" cy="2525595"/>
          </a:xfrm>
          <a:prstGeom prst="rect">
            <a:avLst/>
          </a:prstGeom>
        </p:spPr>
      </p:pic>
      <p:pic>
        <p:nvPicPr>
          <p:cNvPr id="7" name="Picture 6">
            <a:extLst>
              <a:ext uri="{FF2B5EF4-FFF2-40B4-BE49-F238E27FC236}">
                <a16:creationId xmlns:a16="http://schemas.microsoft.com/office/drawing/2014/main" id="{BA6DA51E-14E9-5ABB-BA66-5552EDDF78D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67863" y="2127258"/>
            <a:ext cx="3251200" cy="2759867"/>
          </a:xfrm>
          <a:prstGeom prst="rect">
            <a:avLst/>
          </a:prstGeom>
        </p:spPr>
      </p:pic>
      <p:pic>
        <p:nvPicPr>
          <p:cNvPr id="8" name="Picture 7">
            <a:extLst>
              <a:ext uri="{FF2B5EF4-FFF2-40B4-BE49-F238E27FC236}">
                <a16:creationId xmlns:a16="http://schemas.microsoft.com/office/drawing/2014/main" id="{84158C20-1D43-E66F-57C1-8EA173B319BC}"/>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746698" y="1903284"/>
            <a:ext cx="2029439" cy="1336931"/>
          </a:xfrm>
          <a:prstGeom prst="rect">
            <a:avLst/>
          </a:prstGeom>
        </p:spPr>
      </p:pic>
      <p:pic>
        <p:nvPicPr>
          <p:cNvPr id="9" name="Picture 8">
            <a:extLst>
              <a:ext uri="{FF2B5EF4-FFF2-40B4-BE49-F238E27FC236}">
                <a16:creationId xmlns:a16="http://schemas.microsoft.com/office/drawing/2014/main" id="{63E9B734-8F1F-845E-C481-8F584E8907A9}"/>
              </a:ext>
            </a:extLst>
          </p:cNvPr>
          <p:cNvPicPr>
            <a:picLocks noChangeAspect="1"/>
          </p:cNvPicPr>
          <p:nvPr/>
        </p:nvPicPr>
        <p:blipFill rotWithShape="1">
          <a:blip r:embed="rId6"/>
          <a:srcRect l="18905" t="5767" r="18071" b="20460"/>
          <a:stretch/>
        </p:blipFill>
        <p:spPr>
          <a:xfrm>
            <a:off x="8716042" y="4594069"/>
            <a:ext cx="421266" cy="549431"/>
          </a:xfrm>
          <a:prstGeom prst="rect">
            <a:avLst/>
          </a:prstGeom>
        </p:spPr>
      </p:pic>
    </p:spTree>
    <p:extLst>
      <p:ext uri="{BB962C8B-B14F-4D97-AF65-F5344CB8AC3E}">
        <p14:creationId xmlns:p14="http://schemas.microsoft.com/office/powerpoint/2010/main" val="7784376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6E7177C-93F6-E0D5-99F0-775EFBFFB295}"/>
              </a:ext>
            </a:extLst>
          </p:cNvPr>
          <p:cNvSpPr txBox="1"/>
          <p:nvPr/>
        </p:nvSpPr>
        <p:spPr>
          <a:xfrm>
            <a:off x="268881" y="47896"/>
            <a:ext cx="1959136" cy="646331"/>
          </a:xfrm>
          <a:prstGeom prst="rect">
            <a:avLst/>
          </a:prstGeom>
          <a:noFill/>
        </p:spPr>
        <p:txBody>
          <a:bodyPr wrap="square">
            <a:spAutoFit/>
          </a:bodyPr>
          <a:lstStyle/>
          <a:p>
            <a:pPr marL="0" lvl="0" indent="0" algn="l" rtl="0">
              <a:lnSpc>
                <a:spcPct val="100000"/>
              </a:lnSpc>
              <a:spcBef>
                <a:spcPts val="0"/>
              </a:spcBef>
              <a:spcAft>
                <a:spcPts val="0"/>
              </a:spcAft>
              <a:buClr>
                <a:schemeClr val="dk1"/>
              </a:buClr>
              <a:buSzPts val="1100"/>
              <a:buFont typeface="Arial"/>
              <a:buNone/>
            </a:pPr>
            <a:r>
              <a:rPr lang="en-IN" sz="3600">
                <a:latin typeface="Raleway Light"/>
                <a:ea typeface="Raleway Light"/>
                <a:cs typeface="Raleway Light"/>
                <a:sym typeface="Raleway Light"/>
              </a:rPr>
              <a:t>Lighting</a:t>
            </a:r>
          </a:p>
        </p:txBody>
      </p:sp>
      <p:cxnSp>
        <p:nvCxnSpPr>
          <p:cNvPr id="4" name="Google Shape;71;p12">
            <a:extLst>
              <a:ext uri="{FF2B5EF4-FFF2-40B4-BE49-F238E27FC236}">
                <a16:creationId xmlns:a16="http://schemas.microsoft.com/office/drawing/2014/main" id="{0F5ED6E4-2D45-91A0-64D4-54A3ABEFC228}"/>
              </a:ext>
            </a:extLst>
          </p:cNvPr>
          <p:cNvCxnSpPr/>
          <p:nvPr/>
        </p:nvCxnSpPr>
        <p:spPr>
          <a:xfrm rot="10800000">
            <a:off x="87005" y="680029"/>
            <a:ext cx="2214900" cy="0"/>
          </a:xfrm>
          <a:prstGeom prst="straightConnector1">
            <a:avLst/>
          </a:prstGeom>
          <a:noFill/>
          <a:ln w="19050" cap="flat" cmpd="sng">
            <a:solidFill>
              <a:srgbClr val="76A5AF"/>
            </a:solidFill>
            <a:prstDash val="solid"/>
            <a:round/>
            <a:headEnd type="none" w="med" len="med"/>
            <a:tailEnd type="none" w="med" len="med"/>
          </a:ln>
        </p:spPr>
      </p:cxnSp>
      <p:sp>
        <p:nvSpPr>
          <p:cNvPr id="5" name="TextBox 4">
            <a:extLst>
              <a:ext uri="{FF2B5EF4-FFF2-40B4-BE49-F238E27FC236}">
                <a16:creationId xmlns:a16="http://schemas.microsoft.com/office/drawing/2014/main" id="{7A6F9D17-4EEB-BD76-BA9E-239EAA4997E4}"/>
              </a:ext>
            </a:extLst>
          </p:cNvPr>
          <p:cNvSpPr txBox="1"/>
          <p:nvPr/>
        </p:nvSpPr>
        <p:spPr>
          <a:xfrm>
            <a:off x="111691" y="640540"/>
            <a:ext cx="2183611" cy="369332"/>
          </a:xfrm>
          <a:prstGeom prst="rect">
            <a:avLst/>
          </a:prstGeom>
          <a:noFill/>
        </p:spPr>
        <p:txBody>
          <a:bodyPr wrap="none" rtlCol="0">
            <a:spAutoFit/>
          </a:bodyPr>
          <a:lstStyle/>
          <a:p>
            <a:pPr algn="ctr"/>
            <a:r>
              <a:rPr lang="en-US" sz="1800">
                <a:solidFill>
                  <a:srgbClr val="76A5AF"/>
                </a:solidFill>
                <a:latin typeface="Raleway Light"/>
                <a:cs typeface="Raleway Light"/>
              </a:rPr>
              <a:t>KITCHEN &amp; STORE</a:t>
            </a:r>
          </a:p>
        </p:txBody>
      </p:sp>
      <p:pic>
        <p:nvPicPr>
          <p:cNvPr id="31750" name="Picture 6" descr="Restaurant Heat Lamps | Commercial Kitchen Heat Lamps">
            <a:extLst>
              <a:ext uri="{FF2B5EF4-FFF2-40B4-BE49-F238E27FC236}">
                <a16:creationId xmlns:a16="http://schemas.microsoft.com/office/drawing/2014/main" id="{31474050-DF2B-C58B-6DF6-5C4A43179241}"/>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585853" y="3088218"/>
            <a:ext cx="4405745" cy="1766122"/>
          </a:xfrm>
          <a:prstGeom prst="rect">
            <a:avLst/>
          </a:prstGeom>
          <a:noFill/>
          <a:extLst>
            <a:ext uri="{909E8E84-426E-40DD-AFC4-6F175D3DCCD1}">
              <a14:hiddenFill xmlns:a14="http://schemas.microsoft.com/office/drawing/2010/main">
                <a:solidFill>
                  <a:srgbClr val="FFFFFF"/>
                </a:solidFill>
              </a14:hiddenFill>
            </a:ext>
          </a:extLst>
        </p:spPr>
      </p:pic>
      <p:pic>
        <p:nvPicPr>
          <p:cNvPr id="31752" name="Picture 8">
            <a:extLst>
              <a:ext uri="{FF2B5EF4-FFF2-40B4-BE49-F238E27FC236}">
                <a16:creationId xmlns:a16="http://schemas.microsoft.com/office/drawing/2014/main" id="{DEA54942-9FF1-77DD-FDEA-C785E29C74B0}"/>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578232" y="409482"/>
            <a:ext cx="1954674" cy="1510769"/>
          </a:xfrm>
          <a:prstGeom prst="rect">
            <a:avLst/>
          </a:prstGeom>
          <a:noFill/>
          <a:extLst>
            <a:ext uri="{909E8E84-426E-40DD-AFC4-6F175D3DCCD1}">
              <a14:hiddenFill xmlns:a14="http://schemas.microsoft.com/office/drawing/2010/main">
                <a:solidFill>
                  <a:srgbClr val="FFFFFF"/>
                </a:solidFill>
              </a14:hiddenFill>
            </a:ext>
          </a:extLst>
        </p:spPr>
      </p:pic>
      <p:pic>
        <p:nvPicPr>
          <p:cNvPr id="31756" name="Picture 12" descr="High Bay LED Lights - LED Lighting For Warehouse">
            <a:extLst>
              <a:ext uri="{FF2B5EF4-FFF2-40B4-BE49-F238E27FC236}">
                <a16:creationId xmlns:a16="http://schemas.microsoft.com/office/drawing/2014/main" id="{3B720DF0-F2DD-B50E-5873-F3E2CE2F33B3}"/>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5828303" y="1588011"/>
            <a:ext cx="1595005" cy="1279939"/>
          </a:xfrm>
          <a:prstGeom prst="rect">
            <a:avLst/>
          </a:prstGeom>
          <a:noFill/>
          <a:extLst>
            <a:ext uri="{909E8E84-426E-40DD-AFC4-6F175D3DCCD1}">
              <a14:hiddenFill xmlns:a14="http://schemas.microsoft.com/office/drawing/2010/main">
                <a:solidFill>
                  <a:srgbClr val="FFFFFF"/>
                </a:solidFill>
              </a14:hiddenFill>
            </a:ext>
          </a:extLst>
        </p:spPr>
      </p:pic>
      <p:pic>
        <p:nvPicPr>
          <p:cNvPr id="31758" name="Picture 14" descr="Illuminate Your Space Efficiently with LED Lights">
            <a:extLst>
              <a:ext uri="{FF2B5EF4-FFF2-40B4-BE49-F238E27FC236}">
                <a16:creationId xmlns:a16="http://schemas.microsoft.com/office/drawing/2014/main" id="{81AF3C21-F3B6-A0A0-D90E-8452B487AD00}"/>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659154" y="708823"/>
            <a:ext cx="1509065" cy="1097748"/>
          </a:xfrm>
          <a:prstGeom prst="rect">
            <a:avLst/>
          </a:prstGeom>
          <a:noFill/>
          <a:extLst>
            <a:ext uri="{909E8E84-426E-40DD-AFC4-6F175D3DCCD1}">
              <a14:hiddenFill xmlns:a14="http://schemas.microsoft.com/office/drawing/2010/main">
                <a:solidFill>
                  <a:srgbClr val="FFFFFF"/>
                </a:solidFill>
              </a14:hiddenFill>
            </a:ext>
          </a:extLst>
        </p:spPr>
      </p:pic>
      <p:pic>
        <p:nvPicPr>
          <p:cNvPr id="31760" name="Picture 16" descr="100w 150w 200w Ip65 Warehouse Lighting Ufo Led High Bay Light | Litel  Technology">
            <a:extLst>
              <a:ext uri="{FF2B5EF4-FFF2-40B4-BE49-F238E27FC236}">
                <a16:creationId xmlns:a16="http://schemas.microsoft.com/office/drawing/2014/main" id="{14009679-7306-EAE2-391A-A6BCA5CB54E5}"/>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7423308" y="873328"/>
            <a:ext cx="1148775" cy="768738"/>
          </a:xfrm>
          <a:prstGeom prst="rect">
            <a:avLst/>
          </a:prstGeom>
          <a:noFill/>
          <a:extLst>
            <a:ext uri="{909E8E84-426E-40DD-AFC4-6F175D3DCCD1}">
              <a14:hiddenFill xmlns:a14="http://schemas.microsoft.com/office/drawing/2010/main">
                <a:solidFill>
                  <a:srgbClr val="FFFFFF"/>
                </a:solidFill>
              </a14:hiddenFill>
            </a:ext>
          </a:extLst>
        </p:spPr>
      </p:pic>
      <p:pic>
        <p:nvPicPr>
          <p:cNvPr id="31762" name="Picture 18" descr="My Commercial Kitchen | Tacoma, WA">
            <a:extLst>
              <a:ext uri="{FF2B5EF4-FFF2-40B4-BE49-F238E27FC236}">
                <a16:creationId xmlns:a16="http://schemas.microsoft.com/office/drawing/2014/main" id="{4E42DC20-768E-E14F-DCDE-E9A79AB71BB1}"/>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68881" y="2011657"/>
            <a:ext cx="4264025" cy="28426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06693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6E7177C-93F6-E0D5-99F0-775EFBFFB295}"/>
              </a:ext>
            </a:extLst>
          </p:cNvPr>
          <p:cNvSpPr txBox="1"/>
          <p:nvPr/>
        </p:nvSpPr>
        <p:spPr>
          <a:xfrm>
            <a:off x="268881" y="47896"/>
            <a:ext cx="1959136" cy="646331"/>
          </a:xfrm>
          <a:prstGeom prst="rect">
            <a:avLst/>
          </a:prstGeom>
          <a:noFill/>
        </p:spPr>
        <p:txBody>
          <a:bodyPr wrap="square">
            <a:spAutoFit/>
          </a:bodyPr>
          <a:lstStyle/>
          <a:p>
            <a:pPr marL="0" lvl="0" indent="0" algn="l" rtl="0">
              <a:lnSpc>
                <a:spcPct val="100000"/>
              </a:lnSpc>
              <a:spcBef>
                <a:spcPts val="0"/>
              </a:spcBef>
              <a:spcAft>
                <a:spcPts val="0"/>
              </a:spcAft>
              <a:buClr>
                <a:schemeClr val="dk1"/>
              </a:buClr>
              <a:buSzPts val="1100"/>
              <a:buFont typeface="Arial"/>
              <a:buNone/>
            </a:pPr>
            <a:r>
              <a:rPr lang="en-IN" sz="3600">
                <a:latin typeface="Raleway Light"/>
                <a:ea typeface="Raleway Light"/>
                <a:cs typeface="Raleway Light"/>
                <a:sym typeface="Raleway Light"/>
              </a:rPr>
              <a:t>Lighting</a:t>
            </a:r>
          </a:p>
        </p:txBody>
      </p:sp>
      <p:cxnSp>
        <p:nvCxnSpPr>
          <p:cNvPr id="4" name="Google Shape;71;p12">
            <a:extLst>
              <a:ext uri="{FF2B5EF4-FFF2-40B4-BE49-F238E27FC236}">
                <a16:creationId xmlns:a16="http://schemas.microsoft.com/office/drawing/2014/main" id="{0F5ED6E4-2D45-91A0-64D4-54A3ABEFC228}"/>
              </a:ext>
            </a:extLst>
          </p:cNvPr>
          <p:cNvCxnSpPr/>
          <p:nvPr/>
        </p:nvCxnSpPr>
        <p:spPr>
          <a:xfrm rot="10800000">
            <a:off x="87005" y="680029"/>
            <a:ext cx="2214900" cy="0"/>
          </a:xfrm>
          <a:prstGeom prst="straightConnector1">
            <a:avLst/>
          </a:prstGeom>
          <a:noFill/>
          <a:ln w="19050" cap="flat" cmpd="sng">
            <a:solidFill>
              <a:srgbClr val="76A5AF"/>
            </a:solidFill>
            <a:prstDash val="solid"/>
            <a:round/>
            <a:headEnd type="none" w="med" len="med"/>
            <a:tailEnd type="none" w="med" len="med"/>
          </a:ln>
        </p:spPr>
      </p:cxnSp>
      <p:sp>
        <p:nvSpPr>
          <p:cNvPr id="5" name="TextBox 4">
            <a:extLst>
              <a:ext uri="{FF2B5EF4-FFF2-40B4-BE49-F238E27FC236}">
                <a16:creationId xmlns:a16="http://schemas.microsoft.com/office/drawing/2014/main" id="{7A6F9D17-4EEB-BD76-BA9E-239EAA4997E4}"/>
              </a:ext>
            </a:extLst>
          </p:cNvPr>
          <p:cNvSpPr txBox="1"/>
          <p:nvPr/>
        </p:nvSpPr>
        <p:spPr>
          <a:xfrm>
            <a:off x="231113" y="640540"/>
            <a:ext cx="1944763" cy="646331"/>
          </a:xfrm>
          <a:prstGeom prst="rect">
            <a:avLst/>
          </a:prstGeom>
          <a:noFill/>
        </p:spPr>
        <p:txBody>
          <a:bodyPr wrap="none" rtlCol="0">
            <a:spAutoFit/>
          </a:bodyPr>
          <a:lstStyle/>
          <a:p>
            <a:pPr algn="ctr"/>
            <a:r>
              <a:rPr lang="en-US" sz="1800">
                <a:solidFill>
                  <a:srgbClr val="76A5AF"/>
                </a:solidFill>
                <a:latin typeface="Raleway Light"/>
                <a:cs typeface="Raleway Light"/>
              </a:rPr>
              <a:t>ACCESSORIES &amp;</a:t>
            </a:r>
          </a:p>
          <a:p>
            <a:pPr algn="ctr"/>
            <a:r>
              <a:rPr lang="en-US" sz="1800">
                <a:solidFill>
                  <a:srgbClr val="76A5AF"/>
                </a:solidFill>
                <a:latin typeface="Raleway Light"/>
                <a:cs typeface="Raleway Light"/>
              </a:rPr>
              <a:t>SPARES</a:t>
            </a:r>
          </a:p>
        </p:txBody>
      </p:sp>
      <p:grpSp>
        <p:nvGrpSpPr>
          <p:cNvPr id="12" name="Group 11">
            <a:extLst>
              <a:ext uri="{FF2B5EF4-FFF2-40B4-BE49-F238E27FC236}">
                <a16:creationId xmlns:a16="http://schemas.microsoft.com/office/drawing/2014/main" id="{92A1E634-45C1-1387-87D1-1DA9493D0A11}"/>
              </a:ext>
            </a:extLst>
          </p:cNvPr>
          <p:cNvGrpSpPr/>
          <p:nvPr/>
        </p:nvGrpSpPr>
        <p:grpSpPr>
          <a:xfrm>
            <a:off x="655545" y="2152079"/>
            <a:ext cx="2072817" cy="1968572"/>
            <a:chOff x="430238" y="1270661"/>
            <a:chExt cx="2344236" cy="2339916"/>
          </a:xfrm>
        </p:grpSpPr>
        <p:pic>
          <p:nvPicPr>
            <p:cNvPr id="2" name="Picture 1">
              <a:extLst>
                <a:ext uri="{FF2B5EF4-FFF2-40B4-BE49-F238E27FC236}">
                  <a16:creationId xmlns:a16="http://schemas.microsoft.com/office/drawing/2014/main" id="{857E590F-A025-6FC0-4722-40B7B4CD604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20218898">
              <a:off x="1329570" y="1319323"/>
              <a:ext cx="374953" cy="1026272"/>
            </a:xfrm>
            <a:prstGeom prst="rect">
              <a:avLst/>
            </a:prstGeom>
          </p:spPr>
        </p:pic>
        <p:pic>
          <p:nvPicPr>
            <p:cNvPr id="6" name="Picture 5">
              <a:extLst>
                <a:ext uri="{FF2B5EF4-FFF2-40B4-BE49-F238E27FC236}">
                  <a16:creationId xmlns:a16="http://schemas.microsoft.com/office/drawing/2014/main" id="{A039FE08-748A-7AD8-C7BA-323AD5C58F1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29335" y="1270661"/>
              <a:ext cx="945139" cy="1166224"/>
            </a:xfrm>
            <a:prstGeom prst="rect">
              <a:avLst/>
            </a:prstGeom>
          </p:spPr>
        </p:pic>
        <p:pic>
          <p:nvPicPr>
            <p:cNvPr id="7" name="Picture 6">
              <a:extLst>
                <a:ext uri="{FF2B5EF4-FFF2-40B4-BE49-F238E27FC236}">
                  <a16:creationId xmlns:a16="http://schemas.microsoft.com/office/drawing/2014/main" id="{ED7086FB-2B5C-5EC0-395F-29D615ACD9A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30238" y="1965771"/>
              <a:ext cx="945138" cy="760456"/>
            </a:xfrm>
            <a:prstGeom prst="rect">
              <a:avLst/>
            </a:prstGeom>
          </p:spPr>
        </p:pic>
        <p:pic>
          <p:nvPicPr>
            <p:cNvPr id="8" name="Picture 7">
              <a:extLst>
                <a:ext uri="{FF2B5EF4-FFF2-40B4-BE49-F238E27FC236}">
                  <a16:creationId xmlns:a16="http://schemas.microsoft.com/office/drawing/2014/main" id="{3E24BE51-F0D2-2763-21FA-87B6308FA40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30925" y="2765453"/>
              <a:ext cx="945138" cy="845124"/>
            </a:xfrm>
            <a:prstGeom prst="rect">
              <a:avLst/>
            </a:prstGeom>
          </p:spPr>
        </p:pic>
        <p:pic>
          <p:nvPicPr>
            <p:cNvPr id="9" name="Picture 8">
              <a:extLst>
                <a:ext uri="{FF2B5EF4-FFF2-40B4-BE49-F238E27FC236}">
                  <a16:creationId xmlns:a16="http://schemas.microsoft.com/office/drawing/2014/main" id="{1D324791-E899-829F-4DDE-49026316442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829335" y="2539931"/>
              <a:ext cx="806652" cy="946775"/>
            </a:xfrm>
            <a:prstGeom prst="rect">
              <a:avLst/>
            </a:prstGeom>
          </p:spPr>
        </p:pic>
      </p:grpSp>
      <p:grpSp>
        <p:nvGrpSpPr>
          <p:cNvPr id="13" name="Group 12">
            <a:extLst>
              <a:ext uri="{FF2B5EF4-FFF2-40B4-BE49-F238E27FC236}">
                <a16:creationId xmlns:a16="http://schemas.microsoft.com/office/drawing/2014/main" id="{5C89CA6B-D892-477E-0B36-26990260197F}"/>
              </a:ext>
            </a:extLst>
          </p:cNvPr>
          <p:cNvGrpSpPr/>
          <p:nvPr/>
        </p:nvGrpSpPr>
        <p:grpSpPr>
          <a:xfrm>
            <a:off x="5999182" y="3454666"/>
            <a:ext cx="2740603" cy="1496606"/>
            <a:chOff x="2985942" y="3256710"/>
            <a:chExt cx="3564083" cy="1823605"/>
          </a:xfrm>
        </p:grpSpPr>
        <p:pic>
          <p:nvPicPr>
            <p:cNvPr id="30724" name="Picture 4" descr="Wildon Home® 6-Inch Slim LED Pot Light - Wayfair Canada">
              <a:extLst>
                <a:ext uri="{FF2B5EF4-FFF2-40B4-BE49-F238E27FC236}">
                  <a16:creationId xmlns:a16="http://schemas.microsoft.com/office/drawing/2014/main" id="{53308495-3328-CA50-5DE2-3A5BCA4DC872}"/>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985942" y="3256710"/>
              <a:ext cx="1823605" cy="1823605"/>
            </a:xfrm>
            <a:prstGeom prst="rect">
              <a:avLst/>
            </a:prstGeom>
            <a:noFill/>
            <a:extLst>
              <a:ext uri="{909E8E84-426E-40DD-AFC4-6F175D3DCCD1}">
                <a14:hiddenFill xmlns:a14="http://schemas.microsoft.com/office/drawing/2010/main">
                  <a:solidFill>
                    <a:srgbClr val="FFFFFF"/>
                  </a:solidFill>
                </a14:hiddenFill>
              </a:ext>
            </a:extLst>
          </p:spPr>
        </p:pic>
        <p:pic>
          <p:nvPicPr>
            <p:cNvPr id="30726" name="Picture 6" descr="ENERGY STAR Indoor / Outdoor Damp Rated 4&quot; White Gimbal Pot Light By Mirage  Lighting">
              <a:extLst>
                <a:ext uri="{FF2B5EF4-FFF2-40B4-BE49-F238E27FC236}">
                  <a16:creationId xmlns:a16="http://schemas.microsoft.com/office/drawing/2014/main" id="{66682BB5-A2BF-0B3C-20A6-FCA025878D8D}"/>
                </a:ext>
              </a:extLst>
            </p:cNvPr>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a:stretch/>
          </p:blipFill>
          <p:spPr bwMode="auto">
            <a:xfrm>
              <a:off x="4874200" y="3424082"/>
              <a:ext cx="1675825" cy="1427102"/>
            </a:xfrm>
            <a:prstGeom prst="rect">
              <a:avLst/>
            </a:prstGeom>
            <a:noFill/>
            <a:extLst>
              <a:ext uri="{909E8E84-426E-40DD-AFC4-6F175D3DCCD1}">
                <a14:hiddenFill xmlns:a14="http://schemas.microsoft.com/office/drawing/2010/main">
                  <a:solidFill>
                    <a:srgbClr val="FFFFFF"/>
                  </a:solidFill>
                </a14:hiddenFill>
              </a:ext>
            </a:extLst>
          </p:spPr>
        </p:pic>
      </p:grpSp>
      <p:pic>
        <p:nvPicPr>
          <p:cNvPr id="30728" name="Picture 8" descr="Led Tube png images | PNGWing">
            <a:extLst>
              <a:ext uri="{FF2B5EF4-FFF2-40B4-BE49-F238E27FC236}">
                <a16:creationId xmlns:a16="http://schemas.microsoft.com/office/drawing/2014/main" id="{4EDDDD4B-CCE3-0C1F-25DF-A55187CDB8A3}"/>
              </a:ext>
            </a:extLst>
          </p:cNvPr>
          <p:cNvPicPr>
            <a:picLocks noChangeAspect="1" noChangeArrowheads="1"/>
          </p:cNvPicPr>
          <p:nvPr/>
        </p:nvPicPr>
        <p:blipFill>
          <a:blip r:embed="rId9" cstate="email">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a:ext>
            </a:extLst>
          </a:blip>
          <a:srcRect/>
          <a:stretch>
            <a:fillRect/>
          </a:stretch>
        </p:blipFill>
        <p:spPr bwMode="auto">
          <a:xfrm>
            <a:off x="3510880" y="1286871"/>
            <a:ext cx="2122239" cy="187464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6F79BC8E-447B-3C9B-B2AC-751440072F97}"/>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3734047" y="3592026"/>
            <a:ext cx="1705478" cy="1258955"/>
          </a:xfrm>
          <a:prstGeom prst="rect">
            <a:avLst/>
          </a:prstGeom>
        </p:spPr>
      </p:pic>
      <p:pic>
        <p:nvPicPr>
          <p:cNvPr id="30732" name="Picture 12" descr="18 Watt Fos LED Hanging Profile Light 18W (2 Feet) - Black Body, Model  Name/Number: FOSLTL-HPL18WCW at Rs 1625/piece in New Delhi">
            <a:extLst>
              <a:ext uri="{FF2B5EF4-FFF2-40B4-BE49-F238E27FC236}">
                <a16:creationId xmlns:a16="http://schemas.microsoft.com/office/drawing/2014/main" id="{C7A4F343-CD25-4BE4-648E-D695259F63FD}"/>
              </a:ext>
            </a:extLst>
          </p:cNvPr>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6210755" y="1415149"/>
            <a:ext cx="1587500" cy="1587500"/>
          </a:xfrm>
          <a:prstGeom prst="rect">
            <a:avLst/>
          </a:prstGeom>
          <a:noFill/>
          <a:extLst>
            <a:ext uri="{909E8E84-426E-40DD-AFC4-6F175D3DCCD1}">
              <a14:hiddenFill xmlns:a14="http://schemas.microsoft.com/office/drawing/2010/main">
                <a:solidFill>
                  <a:srgbClr val="FFFFFF"/>
                </a:solidFill>
              </a14:hiddenFill>
            </a:ext>
          </a:extLst>
        </p:spPr>
      </p:pic>
      <p:sp>
        <p:nvSpPr>
          <p:cNvPr id="14" name="Google Shape;183;p19">
            <a:extLst>
              <a:ext uri="{FF2B5EF4-FFF2-40B4-BE49-F238E27FC236}">
                <a16:creationId xmlns:a16="http://schemas.microsoft.com/office/drawing/2014/main" id="{94C57274-9AE8-41E1-1484-AC0079433C13}"/>
              </a:ext>
            </a:extLst>
          </p:cNvPr>
          <p:cNvSpPr txBox="1"/>
          <p:nvPr/>
        </p:nvSpPr>
        <p:spPr>
          <a:xfrm>
            <a:off x="1400498" y="1675887"/>
            <a:ext cx="713258" cy="399058"/>
          </a:xfrm>
          <a:prstGeom prst="rect">
            <a:avLst/>
          </a:prstGeom>
          <a:noFill/>
          <a:ln>
            <a:noFill/>
          </a:ln>
        </p:spPr>
        <p:txBody>
          <a:bodyPr spcFirstLastPara="1" wrap="square" lIns="91425" tIns="91425" rIns="91425" bIns="91425" anchor="b" anchorCtr="0">
            <a:noAutofit/>
          </a:bodyPr>
          <a:lstStyle/>
          <a:p>
            <a:pPr marL="0" lvl="0" indent="0" algn="l" rtl="0">
              <a:lnSpc>
                <a:spcPct val="90000"/>
              </a:lnSpc>
              <a:spcBef>
                <a:spcPts val="0"/>
              </a:spcBef>
              <a:spcAft>
                <a:spcPts val="0"/>
              </a:spcAft>
              <a:buNone/>
            </a:pPr>
            <a:r>
              <a:rPr lang="en-US" sz="1500">
                <a:solidFill>
                  <a:srgbClr val="434343"/>
                </a:solidFill>
                <a:latin typeface="Inter ExtraBold"/>
                <a:ea typeface="Inter ExtraBold"/>
                <a:cs typeface="Inter ExtraBold"/>
                <a:sym typeface="Inter ExtraBold"/>
              </a:rPr>
              <a:t>Bulbs</a:t>
            </a:r>
            <a:endParaRPr sz="1500">
              <a:solidFill>
                <a:srgbClr val="434343"/>
              </a:solidFill>
              <a:latin typeface="Inter ExtraBold"/>
              <a:ea typeface="Inter ExtraBold"/>
              <a:cs typeface="Inter ExtraBold"/>
              <a:sym typeface="Inter ExtraBold"/>
            </a:endParaRPr>
          </a:p>
        </p:txBody>
      </p:sp>
      <p:sp>
        <p:nvSpPr>
          <p:cNvPr id="15" name="Google Shape;183;p19">
            <a:extLst>
              <a:ext uri="{FF2B5EF4-FFF2-40B4-BE49-F238E27FC236}">
                <a16:creationId xmlns:a16="http://schemas.microsoft.com/office/drawing/2014/main" id="{9CA62F03-710A-10DB-8A15-38E62FD837D7}"/>
              </a:ext>
            </a:extLst>
          </p:cNvPr>
          <p:cNvSpPr txBox="1"/>
          <p:nvPr/>
        </p:nvSpPr>
        <p:spPr>
          <a:xfrm>
            <a:off x="6826191" y="3255137"/>
            <a:ext cx="1150505" cy="399058"/>
          </a:xfrm>
          <a:prstGeom prst="rect">
            <a:avLst/>
          </a:prstGeom>
          <a:noFill/>
          <a:ln>
            <a:noFill/>
          </a:ln>
        </p:spPr>
        <p:txBody>
          <a:bodyPr spcFirstLastPara="1" wrap="square" lIns="91425" tIns="91425" rIns="91425" bIns="91425" anchor="b" anchorCtr="0">
            <a:noAutofit/>
          </a:bodyPr>
          <a:lstStyle/>
          <a:p>
            <a:pPr marL="0" lvl="0" indent="0" algn="l" rtl="0">
              <a:lnSpc>
                <a:spcPct val="90000"/>
              </a:lnSpc>
              <a:spcBef>
                <a:spcPts val="0"/>
              </a:spcBef>
              <a:spcAft>
                <a:spcPts val="0"/>
              </a:spcAft>
              <a:buNone/>
            </a:pPr>
            <a:r>
              <a:rPr lang="en-US" sz="1500">
                <a:solidFill>
                  <a:srgbClr val="434343"/>
                </a:solidFill>
                <a:latin typeface="Inter ExtraBold"/>
                <a:ea typeface="Inter ExtraBold"/>
                <a:cs typeface="Inter ExtraBold"/>
                <a:sym typeface="Inter ExtraBold"/>
              </a:rPr>
              <a:t>Pot Lights</a:t>
            </a:r>
            <a:endParaRPr sz="1500">
              <a:solidFill>
                <a:srgbClr val="434343"/>
              </a:solidFill>
              <a:latin typeface="Inter ExtraBold"/>
              <a:ea typeface="Inter ExtraBold"/>
              <a:cs typeface="Inter ExtraBold"/>
              <a:sym typeface="Inter ExtraBold"/>
            </a:endParaRPr>
          </a:p>
        </p:txBody>
      </p:sp>
      <p:sp>
        <p:nvSpPr>
          <p:cNvPr id="16" name="Google Shape;183;p19">
            <a:extLst>
              <a:ext uri="{FF2B5EF4-FFF2-40B4-BE49-F238E27FC236}">
                <a16:creationId xmlns:a16="http://schemas.microsoft.com/office/drawing/2014/main" id="{8CF16D42-D66E-2394-B1A5-AB97042E8E39}"/>
              </a:ext>
            </a:extLst>
          </p:cNvPr>
          <p:cNvSpPr txBox="1"/>
          <p:nvPr/>
        </p:nvSpPr>
        <p:spPr>
          <a:xfrm>
            <a:off x="4069378" y="3265566"/>
            <a:ext cx="835708" cy="399058"/>
          </a:xfrm>
          <a:prstGeom prst="rect">
            <a:avLst/>
          </a:prstGeom>
          <a:noFill/>
          <a:ln>
            <a:noFill/>
          </a:ln>
        </p:spPr>
        <p:txBody>
          <a:bodyPr spcFirstLastPara="1" wrap="square" lIns="91425" tIns="91425" rIns="91425" bIns="91425" anchor="b" anchorCtr="0">
            <a:noAutofit/>
          </a:bodyPr>
          <a:lstStyle/>
          <a:p>
            <a:pPr marL="0" lvl="0" indent="0" algn="l" rtl="0">
              <a:lnSpc>
                <a:spcPct val="90000"/>
              </a:lnSpc>
              <a:spcBef>
                <a:spcPts val="0"/>
              </a:spcBef>
              <a:spcAft>
                <a:spcPts val="0"/>
              </a:spcAft>
              <a:buNone/>
            </a:pPr>
            <a:r>
              <a:rPr lang="en-US" sz="1500">
                <a:solidFill>
                  <a:srgbClr val="434343"/>
                </a:solidFill>
                <a:latin typeface="Inter ExtraBold"/>
                <a:ea typeface="Inter ExtraBold"/>
                <a:cs typeface="Inter ExtraBold"/>
                <a:sym typeface="Inter ExtraBold"/>
              </a:rPr>
              <a:t>Drivers</a:t>
            </a:r>
            <a:endParaRPr sz="1500">
              <a:solidFill>
                <a:srgbClr val="434343"/>
              </a:solidFill>
              <a:latin typeface="Inter ExtraBold"/>
              <a:ea typeface="Inter ExtraBold"/>
              <a:cs typeface="Inter ExtraBold"/>
              <a:sym typeface="Inter ExtraBold"/>
            </a:endParaRPr>
          </a:p>
        </p:txBody>
      </p:sp>
      <p:sp>
        <p:nvSpPr>
          <p:cNvPr id="17" name="Google Shape;183;p19">
            <a:extLst>
              <a:ext uri="{FF2B5EF4-FFF2-40B4-BE49-F238E27FC236}">
                <a16:creationId xmlns:a16="http://schemas.microsoft.com/office/drawing/2014/main" id="{4119CAD4-4A16-170B-592C-3EFA99831244}"/>
              </a:ext>
            </a:extLst>
          </p:cNvPr>
          <p:cNvSpPr txBox="1"/>
          <p:nvPr/>
        </p:nvSpPr>
        <p:spPr>
          <a:xfrm>
            <a:off x="3757338" y="1217181"/>
            <a:ext cx="1276479" cy="399058"/>
          </a:xfrm>
          <a:prstGeom prst="rect">
            <a:avLst/>
          </a:prstGeom>
          <a:noFill/>
          <a:ln>
            <a:noFill/>
          </a:ln>
        </p:spPr>
        <p:txBody>
          <a:bodyPr spcFirstLastPara="1" wrap="square" lIns="91425" tIns="91425" rIns="91425" bIns="91425" anchor="b" anchorCtr="0">
            <a:noAutofit/>
          </a:bodyPr>
          <a:lstStyle/>
          <a:p>
            <a:pPr marL="0" lvl="0" indent="0" algn="l" rtl="0">
              <a:lnSpc>
                <a:spcPct val="90000"/>
              </a:lnSpc>
              <a:spcBef>
                <a:spcPts val="0"/>
              </a:spcBef>
              <a:spcAft>
                <a:spcPts val="0"/>
              </a:spcAft>
              <a:buNone/>
            </a:pPr>
            <a:r>
              <a:rPr lang="en-US" sz="1500">
                <a:solidFill>
                  <a:srgbClr val="434343"/>
                </a:solidFill>
                <a:latin typeface="Inter ExtraBold"/>
                <a:ea typeface="Inter ExtraBold"/>
                <a:cs typeface="Inter ExtraBold"/>
                <a:sym typeface="Inter ExtraBold"/>
              </a:rPr>
              <a:t>Tube Lights</a:t>
            </a:r>
            <a:endParaRPr sz="1500">
              <a:solidFill>
                <a:srgbClr val="434343"/>
              </a:solidFill>
              <a:latin typeface="Inter ExtraBold"/>
              <a:ea typeface="Inter ExtraBold"/>
              <a:cs typeface="Inter ExtraBold"/>
              <a:sym typeface="Inter ExtraBold"/>
            </a:endParaRPr>
          </a:p>
        </p:txBody>
      </p:sp>
      <p:sp>
        <p:nvSpPr>
          <p:cNvPr id="18" name="Google Shape;183;p19">
            <a:extLst>
              <a:ext uri="{FF2B5EF4-FFF2-40B4-BE49-F238E27FC236}">
                <a16:creationId xmlns:a16="http://schemas.microsoft.com/office/drawing/2014/main" id="{ED4F0EC3-B6E8-63CF-A5B4-0AFB5B1E5332}"/>
              </a:ext>
            </a:extLst>
          </p:cNvPr>
          <p:cNvSpPr txBox="1"/>
          <p:nvPr/>
        </p:nvSpPr>
        <p:spPr>
          <a:xfrm>
            <a:off x="6397525" y="1162661"/>
            <a:ext cx="1400729" cy="399058"/>
          </a:xfrm>
          <a:prstGeom prst="rect">
            <a:avLst/>
          </a:prstGeom>
          <a:noFill/>
          <a:ln>
            <a:noFill/>
          </a:ln>
        </p:spPr>
        <p:txBody>
          <a:bodyPr spcFirstLastPara="1" wrap="square" lIns="91425" tIns="91425" rIns="91425" bIns="91425" anchor="b" anchorCtr="0">
            <a:noAutofit/>
          </a:bodyPr>
          <a:lstStyle/>
          <a:p>
            <a:pPr marL="0" lvl="0" indent="0" algn="l" rtl="0">
              <a:lnSpc>
                <a:spcPct val="90000"/>
              </a:lnSpc>
              <a:spcBef>
                <a:spcPts val="0"/>
              </a:spcBef>
              <a:spcAft>
                <a:spcPts val="0"/>
              </a:spcAft>
              <a:buNone/>
            </a:pPr>
            <a:r>
              <a:rPr lang="en-US" sz="1500">
                <a:solidFill>
                  <a:srgbClr val="434343"/>
                </a:solidFill>
                <a:latin typeface="Inter ExtraBold"/>
                <a:ea typeface="Inter ExtraBold"/>
                <a:cs typeface="Inter ExtraBold"/>
                <a:sym typeface="Inter ExtraBold"/>
              </a:rPr>
              <a:t>Linear Lights</a:t>
            </a:r>
            <a:endParaRPr sz="1500">
              <a:solidFill>
                <a:srgbClr val="434343"/>
              </a:solidFill>
              <a:latin typeface="Inter ExtraBold"/>
              <a:ea typeface="Inter ExtraBold"/>
              <a:cs typeface="Inter ExtraBold"/>
              <a:sym typeface="Inter ExtraBold"/>
            </a:endParaRPr>
          </a:p>
        </p:txBody>
      </p:sp>
      <p:pic>
        <p:nvPicPr>
          <p:cNvPr id="10" name="Picture 9">
            <a:extLst>
              <a:ext uri="{FF2B5EF4-FFF2-40B4-BE49-F238E27FC236}">
                <a16:creationId xmlns:a16="http://schemas.microsoft.com/office/drawing/2014/main" id="{6E6C1A11-CEA5-81DF-B1BC-ED5DBB435DB8}"/>
              </a:ext>
            </a:extLst>
          </p:cNvPr>
          <p:cNvPicPr>
            <a:picLocks noChangeAspect="1"/>
          </p:cNvPicPr>
          <p:nvPr/>
        </p:nvPicPr>
        <p:blipFill rotWithShape="1">
          <a:blip r:embed="rId13"/>
          <a:srcRect l="18905" t="5767" r="18071" b="20460"/>
          <a:stretch/>
        </p:blipFill>
        <p:spPr>
          <a:xfrm>
            <a:off x="40318" y="4553507"/>
            <a:ext cx="421266" cy="549431"/>
          </a:xfrm>
          <a:prstGeom prst="rect">
            <a:avLst/>
          </a:prstGeom>
        </p:spPr>
      </p:pic>
    </p:spTree>
    <p:extLst>
      <p:ext uri="{BB962C8B-B14F-4D97-AF65-F5344CB8AC3E}">
        <p14:creationId xmlns:p14="http://schemas.microsoft.com/office/powerpoint/2010/main" val="15191756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6FEE35D-1779-7407-EB33-811D4B7A34B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7005" y="694227"/>
            <a:ext cx="8927686" cy="4190274"/>
          </a:xfrm>
          <a:prstGeom prst="rect">
            <a:avLst/>
          </a:prstGeom>
        </p:spPr>
      </p:pic>
      <p:sp>
        <p:nvSpPr>
          <p:cNvPr id="6" name="TextBox 5">
            <a:extLst>
              <a:ext uri="{FF2B5EF4-FFF2-40B4-BE49-F238E27FC236}">
                <a16:creationId xmlns:a16="http://schemas.microsoft.com/office/drawing/2014/main" id="{F1565031-99D7-B44D-8A18-9C77CDC1F61B}"/>
              </a:ext>
            </a:extLst>
          </p:cNvPr>
          <p:cNvSpPr txBox="1"/>
          <p:nvPr/>
        </p:nvSpPr>
        <p:spPr>
          <a:xfrm>
            <a:off x="56452" y="94076"/>
            <a:ext cx="2418897" cy="615553"/>
          </a:xfrm>
          <a:prstGeom prst="rect">
            <a:avLst/>
          </a:prstGeom>
          <a:noFill/>
        </p:spPr>
        <p:txBody>
          <a:bodyPr wrap="square">
            <a:spAutoFit/>
          </a:bodyPr>
          <a:lstStyle/>
          <a:p>
            <a:pPr marL="0" lvl="0" indent="0" algn="l" rtl="0">
              <a:lnSpc>
                <a:spcPct val="100000"/>
              </a:lnSpc>
              <a:spcBef>
                <a:spcPts val="0"/>
              </a:spcBef>
              <a:spcAft>
                <a:spcPts val="0"/>
              </a:spcAft>
              <a:buClr>
                <a:schemeClr val="dk1"/>
              </a:buClr>
              <a:buSzPts val="1100"/>
              <a:buFont typeface="Arial"/>
              <a:buNone/>
            </a:pPr>
            <a:r>
              <a:rPr lang="en-IN" sz="3400">
                <a:latin typeface="Raleway Light"/>
                <a:ea typeface="Raleway Light"/>
                <a:cs typeface="Raleway Light"/>
                <a:sym typeface="Raleway Light"/>
              </a:rPr>
              <a:t>Furnishing</a:t>
            </a:r>
          </a:p>
        </p:txBody>
      </p:sp>
      <p:cxnSp>
        <p:nvCxnSpPr>
          <p:cNvPr id="7" name="Google Shape;71;p12">
            <a:extLst>
              <a:ext uri="{FF2B5EF4-FFF2-40B4-BE49-F238E27FC236}">
                <a16:creationId xmlns:a16="http://schemas.microsoft.com/office/drawing/2014/main" id="{603FAF69-1689-4F0F-2442-AFDA2ECA5ADB}"/>
              </a:ext>
            </a:extLst>
          </p:cNvPr>
          <p:cNvCxnSpPr/>
          <p:nvPr/>
        </p:nvCxnSpPr>
        <p:spPr>
          <a:xfrm rot="10800000">
            <a:off x="87005" y="680029"/>
            <a:ext cx="2214900" cy="0"/>
          </a:xfrm>
          <a:prstGeom prst="straightConnector1">
            <a:avLst/>
          </a:prstGeom>
          <a:noFill/>
          <a:ln w="19050" cap="flat" cmpd="sng">
            <a:solidFill>
              <a:srgbClr val="76A5AF"/>
            </a:solidFill>
            <a:prstDash val="solid"/>
            <a:round/>
            <a:headEnd type="none" w="med" len="med"/>
            <a:tailEnd type="none" w="med" len="med"/>
          </a:ln>
        </p:spPr>
      </p:cxnSp>
      <p:sp>
        <p:nvSpPr>
          <p:cNvPr id="8" name="TextBox 7">
            <a:extLst>
              <a:ext uri="{FF2B5EF4-FFF2-40B4-BE49-F238E27FC236}">
                <a16:creationId xmlns:a16="http://schemas.microsoft.com/office/drawing/2014/main" id="{098FD4C2-EB3E-8FF9-9CA8-F2E39F513B5D}"/>
              </a:ext>
            </a:extLst>
          </p:cNvPr>
          <p:cNvSpPr txBox="1"/>
          <p:nvPr/>
        </p:nvSpPr>
        <p:spPr>
          <a:xfrm>
            <a:off x="461946" y="640540"/>
            <a:ext cx="1483098" cy="369332"/>
          </a:xfrm>
          <a:prstGeom prst="rect">
            <a:avLst/>
          </a:prstGeom>
          <a:noFill/>
        </p:spPr>
        <p:txBody>
          <a:bodyPr wrap="none" rtlCol="0">
            <a:spAutoFit/>
          </a:bodyPr>
          <a:lstStyle/>
          <a:p>
            <a:pPr algn="ctr"/>
            <a:r>
              <a:rPr lang="en-US" sz="1800">
                <a:solidFill>
                  <a:srgbClr val="76A5AF"/>
                </a:solidFill>
                <a:latin typeface="Raleway Light"/>
                <a:cs typeface="Raleway Light"/>
              </a:rPr>
              <a:t>FURNITURE</a:t>
            </a:r>
          </a:p>
        </p:txBody>
      </p:sp>
      <p:pic>
        <p:nvPicPr>
          <p:cNvPr id="3" name="Picture 2">
            <a:extLst>
              <a:ext uri="{FF2B5EF4-FFF2-40B4-BE49-F238E27FC236}">
                <a16:creationId xmlns:a16="http://schemas.microsoft.com/office/drawing/2014/main" id="{DE9E3BF5-8BEA-F19F-8CEA-E65FD209DA04}"/>
              </a:ext>
            </a:extLst>
          </p:cNvPr>
          <p:cNvPicPr>
            <a:picLocks noChangeAspect="1"/>
          </p:cNvPicPr>
          <p:nvPr/>
        </p:nvPicPr>
        <p:blipFill rotWithShape="1">
          <a:blip r:embed="rId3"/>
          <a:srcRect l="18905" t="5767" r="18071" b="20460"/>
          <a:stretch/>
        </p:blipFill>
        <p:spPr>
          <a:xfrm>
            <a:off x="40318" y="4553507"/>
            <a:ext cx="421266" cy="549431"/>
          </a:xfrm>
          <a:prstGeom prst="rect">
            <a:avLst/>
          </a:prstGeom>
        </p:spPr>
      </p:pic>
    </p:spTree>
    <p:extLst>
      <p:ext uri="{BB962C8B-B14F-4D97-AF65-F5344CB8AC3E}">
        <p14:creationId xmlns:p14="http://schemas.microsoft.com/office/powerpoint/2010/main" val="34672142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6E7177C-93F6-E0D5-99F0-775EFBFFB295}"/>
              </a:ext>
            </a:extLst>
          </p:cNvPr>
          <p:cNvSpPr txBox="1"/>
          <p:nvPr/>
        </p:nvSpPr>
        <p:spPr>
          <a:xfrm>
            <a:off x="74924" y="84840"/>
            <a:ext cx="2317297" cy="615553"/>
          </a:xfrm>
          <a:prstGeom prst="rect">
            <a:avLst/>
          </a:prstGeom>
          <a:noFill/>
        </p:spPr>
        <p:txBody>
          <a:bodyPr wrap="square">
            <a:spAutoFit/>
          </a:bodyPr>
          <a:lstStyle/>
          <a:p>
            <a:pPr marL="0" lvl="0" indent="0" algn="l" rtl="0">
              <a:lnSpc>
                <a:spcPct val="100000"/>
              </a:lnSpc>
              <a:spcBef>
                <a:spcPts val="0"/>
              </a:spcBef>
              <a:spcAft>
                <a:spcPts val="0"/>
              </a:spcAft>
              <a:buClr>
                <a:schemeClr val="dk1"/>
              </a:buClr>
              <a:buSzPts val="1100"/>
              <a:buFont typeface="Arial"/>
              <a:buNone/>
            </a:pPr>
            <a:r>
              <a:rPr lang="en-IN" sz="3400">
                <a:latin typeface="Raleway Light"/>
                <a:ea typeface="Raleway Light"/>
                <a:cs typeface="Raleway Light"/>
                <a:sym typeface="Raleway Light"/>
              </a:rPr>
              <a:t>Furnishing</a:t>
            </a:r>
          </a:p>
        </p:txBody>
      </p:sp>
      <p:cxnSp>
        <p:nvCxnSpPr>
          <p:cNvPr id="4" name="Google Shape;71;p12">
            <a:extLst>
              <a:ext uri="{FF2B5EF4-FFF2-40B4-BE49-F238E27FC236}">
                <a16:creationId xmlns:a16="http://schemas.microsoft.com/office/drawing/2014/main" id="{0F5ED6E4-2D45-91A0-64D4-54A3ABEFC228}"/>
              </a:ext>
            </a:extLst>
          </p:cNvPr>
          <p:cNvCxnSpPr/>
          <p:nvPr/>
        </p:nvCxnSpPr>
        <p:spPr>
          <a:xfrm rot="10800000">
            <a:off x="87005" y="680029"/>
            <a:ext cx="2214900" cy="0"/>
          </a:xfrm>
          <a:prstGeom prst="straightConnector1">
            <a:avLst/>
          </a:prstGeom>
          <a:noFill/>
          <a:ln w="19050" cap="flat" cmpd="sng">
            <a:solidFill>
              <a:srgbClr val="76A5AF"/>
            </a:solidFill>
            <a:prstDash val="solid"/>
            <a:round/>
            <a:headEnd type="none" w="med" len="med"/>
            <a:tailEnd type="none" w="med" len="med"/>
          </a:ln>
        </p:spPr>
      </p:cxnSp>
      <p:pic>
        <p:nvPicPr>
          <p:cNvPr id="5" name="Picture 4">
            <a:extLst>
              <a:ext uri="{FF2B5EF4-FFF2-40B4-BE49-F238E27FC236}">
                <a16:creationId xmlns:a16="http://schemas.microsoft.com/office/drawing/2014/main" id="{4ABE5FD1-2848-E973-8824-217A5F54874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2866" y="906655"/>
            <a:ext cx="8802254" cy="4051412"/>
          </a:xfrm>
          <a:prstGeom prst="rect">
            <a:avLst/>
          </a:prstGeom>
        </p:spPr>
      </p:pic>
      <p:sp>
        <p:nvSpPr>
          <p:cNvPr id="6" name="TextBox 5">
            <a:extLst>
              <a:ext uri="{FF2B5EF4-FFF2-40B4-BE49-F238E27FC236}">
                <a16:creationId xmlns:a16="http://schemas.microsoft.com/office/drawing/2014/main" id="{4A991FDF-B5A0-6041-BF73-4AC992F9D4CF}"/>
              </a:ext>
            </a:extLst>
          </p:cNvPr>
          <p:cNvSpPr txBox="1"/>
          <p:nvPr/>
        </p:nvSpPr>
        <p:spPr>
          <a:xfrm>
            <a:off x="461946" y="640540"/>
            <a:ext cx="1483098" cy="369332"/>
          </a:xfrm>
          <a:prstGeom prst="rect">
            <a:avLst/>
          </a:prstGeom>
          <a:noFill/>
        </p:spPr>
        <p:txBody>
          <a:bodyPr wrap="none" rtlCol="0">
            <a:spAutoFit/>
          </a:bodyPr>
          <a:lstStyle/>
          <a:p>
            <a:pPr algn="ctr"/>
            <a:r>
              <a:rPr lang="en-US" sz="1800">
                <a:solidFill>
                  <a:srgbClr val="76A5AF"/>
                </a:solidFill>
                <a:latin typeface="Raleway Light"/>
                <a:cs typeface="Raleway Light"/>
              </a:rPr>
              <a:t>FURNITURE</a:t>
            </a:r>
          </a:p>
        </p:txBody>
      </p:sp>
      <p:pic>
        <p:nvPicPr>
          <p:cNvPr id="2" name="Picture 1">
            <a:extLst>
              <a:ext uri="{FF2B5EF4-FFF2-40B4-BE49-F238E27FC236}">
                <a16:creationId xmlns:a16="http://schemas.microsoft.com/office/drawing/2014/main" id="{B1B50E5B-786F-B3FE-BC7E-E123C574064B}"/>
              </a:ext>
            </a:extLst>
          </p:cNvPr>
          <p:cNvPicPr>
            <a:picLocks noChangeAspect="1"/>
          </p:cNvPicPr>
          <p:nvPr/>
        </p:nvPicPr>
        <p:blipFill rotWithShape="1">
          <a:blip r:embed="rId3"/>
          <a:srcRect l="18905" t="5767" r="18071" b="20460"/>
          <a:stretch/>
        </p:blipFill>
        <p:spPr>
          <a:xfrm>
            <a:off x="40318" y="4553507"/>
            <a:ext cx="421266" cy="549431"/>
          </a:xfrm>
          <a:prstGeom prst="rect">
            <a:avLst/>
          </a:prstGeom>
        </p:spPr>
      </p:pic>
    </p:spTree>
    <p:extLst>
      <p:ext uri="{BB962C8B-B14F-4D97-AF65-F5344CB8AC3E}">
        <p14:creationId xmlns:p14="http://schemas.microsoft.com/office/powerpoint/2010/main" val="35038993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4"/>
        <p:cNvGrpSpPr/>
        <p:nvPr/>
      </p:nvGrpSpPr>
      <p:grpSpPr>
        <a:xfrm>
          <a:off x="0" y="0"/>
          <a:ext cx="0" cy="0"/>
          <a:chOff x="0" y="0"/>
          <a:chExt cx="0" cy="0"/>
        </a:xfrm>
      </p:grpSpPr>
      <p:sp>
        <p:nvSpPr>
          <p:cNvPr id="2" name="Google Shape;57;p11">
            <a:extLst>
              <a:ext uri="{FF2B5EF4-FFF2-40B4-BE49-F238E27FC236}">
                <a16:creationId xmlns:a16="http://schemas.microsoft.com/office/drawing/2014/main" id="{6FE059E4-883E-9299-8275-33F73F0518BB}"/>
              </a:ext>
            </a:extLst>
          </p:cNvPr>
          <p:cNvSpPr/>
          <p:nvPr/>
        </p:nvSpPr>
        <p:spPr>
          <a:xfrm>
            <a:off x="1116" y="0"/>
            <a:ext cx="2992966" cy="5143500"/>
          </a:xfrm>
          <a:prstGeom prst="rect">
            <a:avLst/>
          </a:prstGeom>
          <a:solidFill>
            <a:srgbClr val="A2C4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11"/>
          <p:cNvSpPr txBox="1"/>
          <p:nvPr/>
        </p:nvSpPr>
        <p:spPr>
          <a:xfrm>
            <a:off x="3322517" y="1214909"/>
            <a:ext cx="2723400" cy="2723792"/>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Clr>
                <a:schemeClr val="dk1"/>
              </a:buClr>
              <a:buSzPts val="1100"/>
              <a:buFont typeface="Arial"/>
              <a:buNone/>
            </a:pPr>
            <a:r>
              <a:rPr lang="en-US" sz="1100">
                <a:latin typeface="Raleway Light"/>
                <a:ea typeface="Raleway Light"/>
                <a:cs typeface="Raleway Light"/>
                <a:sym typeface="Raleway Light"/>
              </a:rPr>
              <a:t>  </a:t>
            </a:r>
            <a:r>
              <a:rPr lang="en-US" sz="1100" b="1">
                <a:latin typeface="Raleway Light"/>
                <a:ea typeface="Raleway Light"/>
                <a:cs typeface="Raleway Light"/>
                <a:sym typeface="Raleway Light"/>
              </a:rPr>
              <a:t>About</a:t>
            </a:r>
          </a:p>
          <a:p>
            <a:pPr marL="0" lvl="0" indent="0" algn="l" rtl="0">
              <a:lnSpc>
                <a:spcPct val="100000"/>
              </a:lnSpc>
              <a:spcBef>
                <a:spcPts val="0"/>
              </a:spcBef>
              <a:spcAft>
                <a:spcPts val="0"/>
              </a:spcAft>
              <a:buClr>
                <a:schemeClr val="dk1"/>
              </a:buClr>
              <a:buSzPts val="1100"/>
              <a:buFont typeface="Arial"/>
              <a:buNone/>
            </a:pPr>
            <a:endParaRPr lang="en-US" sz="1100">
              <a:latin typeface="Raleway Light"/>
              <a:ea typeface="Raleway Light"/>
              <a:cs typeface="Raleway Light"/>
              <a:sym typeface="Raleway Light"/>
            </a:endParaRPr>
          </a:p>
          <a:p>
            <a:pPr marL="0" lvl="0" indent="0" algn="l" rtl="0">
              <a:lnSpc>
                <a:spcPct val="100000"/>
              </a:lnSpc>
              <a:spcBef>
                <a:spcPts val="0"/>
              </a:spcBef>
              <a:spcAft>
                <a:spcPts val="0"/>
              </a:spcAft>
              <a:buClr>
                <a:schemeClr val="dk1"/>
              </a:buClr>
              <a:buSzPts val="1100"/>
              <a:buFont typeface="Arial"/>
              <a:buNone/>
            </a:pPr>
            <a:r>
              <a:rPr lang="en-US" sz="1100">
                <a:latin typeface="Raleway Light"/>
                <a:ea typeface="Raleway Light"/>
                <a:cs typeface="Raleway Light"/>
                <a:sym typeface="Raleway Light"/>
              </a:rPr>
              <a:t>  </a:t>
            </a:r>
            <a:r>
              <a:rPr lang="en-US" sz="1100" b="1">
                <a:latin typeface="Raleway Light"/>
                <a:ea typeface="Raleway Light"/>
                <a:cs typeface="Raleway Light"/>
                <a:sym typeface="Raleway Light"/>
              </a:rPr>
              <a:t>Lighting</a:t>
            </a:r>
            <a:endParaRPr sz="1100" b="1">
              <a:latin typeface="Raleway Light"/>
              <a:ea typeface="Raleway Light"/>
              <a:cs typeface="Raleway Light"/>
              <a:sym typeface="Raleway Light"/>
            </a:endParaRPr>
          </a:p>
          <a:p>
            <a:pPr marL="0" lvl="0" indent="0" algn="l" rtl="0">
              <a:lnSpc>
                <a:spcPct val="100000"/>
              </a:lnSpc>
              <a:spcBef>
                <a:spcPts val="0"/>
              </a:spcBef>
              <a:spcAft>
                <a:spcPts val="0"/>
              </a:spcAft>
              <a:buNone/>
            </a:pPr>
            <a:endParaRPr sz="1100">
              <a:latin typeface="Raleway Light"/>
              <a:ea typeface="Raleway Light"/>
              <a:cs typeface="Raleway Light"/>
              <a:sym typeface="Raleway Light"/>
            </a:endParaRPr>
          </a:p>
          <a:p>
            <a:pPr marL="0" lvl="0" indent="0" algn="l" rtl="0">
              <a:lnSpc>
                <a:spcPct val="100000"/>
              </a:lnSpc>
              <a:spcBef>
                <a:spcPts val="0"/>
              </a:spcBef>
              <a:spcAft>
                <a:spcPts val="0"/>
              </a:spcAft>
              <a:buClr>
                <a:schemeClr val="dk1"/>
              </a:buClr>
              <a:buSzPts val="1100"/>
              <a:buFont typeface="Arial"/>
              <a:buNone/>
            </a:pPr>
            <a:r>
              <a:rPr lang="en" sz="1100">
                <a:latin typeface="Raleway Light"/>
                <a:ea typeface="Raleway Light"/>
                <a:cs typeface="Raleway Light"/>
                <a:sym typeface="Raleway Light"/>
              </a:rPr>
              <a:t>  </a:t>
            </a:r>
            <a:r>
              <a:rPr lang="en" sz="1100" b="1">
                <a:latin typeface="Raleway Light"/>
                <a:ea typeface="Raleway Light"/>
                <a:cs typeface="Raleway Light"/>
                <a:sym typeface="Raleway Light"/>
              </a:rPr>
              <a:t>Furnishing</a:t>
            </a:r>
            <a:endParaRPr lang="en-US" sz="1100" b="1">
              <a:latin typeface="Raleway Light"/>
              <a:ea typeface="Raleway Light"/>
              <a:cs typeface="Raleway Light"/>
              <a:sym typeface="Raleway Light"/>
            </a:endParaRPr>
          </a:p>
          <a:p>
            <a:pPr marL="171450" lvl="8" indent="-171450">
              <a:buFont typeface="Arial" panose="020B0604020202020204" pitchFamily="34" charset="0"/>
              <a:buChar char="•"/>
            </a:pPr>
            <a:r>
              <a:rPr lang="en-IN" sz="1100">
                <a:latin typeface="Raleway Light"/>
                <a:ea typeface="Raleway Light"/>
                <a:cs typeface="Raleway Light"/>
                <a:sym typeface="Raleway Light"/>
              </a:rPr>
              <a:t>Furniture</a:t>
            </a:r>
            <a:endParaRPr sz="1100">
              <a:latin typeface="Raleway Light"/>
              <a:ea typeface="Raleway Light"/>
              <a:cs typeface="Raleway Light"/>
              <a:sym typeface="Raleway Light"/>
            </a:endParaRPr>
          </a:p>
          <a:p>
            <a:pPr marL="171450" lvl="8" indent="-171450">
              <a:buClr>
                <a:schemeClr val="dk1"/>
              </a:buClr>
              <a:buSzPts val="1100"/>
              <a:buFont typeface="Arial" panose="020B0604020202020204" pitchFamily="34" charset="0"/>
              <a:buChar char="•"/>
            </a:pPr>
            <a:r>
              <a:rPr lang="en-US" sz="1100">
                <a:latin typeface="Raleway Light"/>
                <a:ea typeface="Raleway Light"/>
                <a:cs typeface="Raleway Light"/>
                <a:sym typeface="Raleway Light"/>
              </a:rPr>
              <a:t>Mirrors</a:t>
            </a:r>
            <a:endParaRPr sz="1100">
              <a:latin typeface="Raleway Light"/>
              <a:ea typeface="Raleway Light"/>
              <a:cs typeface="Raleway Light"/>
              <a:sym typeface="Raleway Light"/>
            </a:endParaRPr>
          </a:p>
          <a:p>
            <a:pPr marL="171450" lvl="8" indent="-171450">
              <a:buClr>
                <a:schemeClr val="dk1"/>
              </a:buClr>
              <a:buSzPts val="1100"/>
              <a:buFont typeface="Arial" panose="020B0604020202020204" pitchFamily="34" charset="0"/>
              <a:buChar char="•"/>
            </a:pPr>
            <a:r>
              <a:rPr lang="en-US" sz="1100">
                <a:latin typeface="Raleway Light"/>
                <a:ea typeface="Raleway Light"/>
                <a:cs typeface="Raleway Light"/>
                <a:sym typeface="Raleway Light"/>
              </a:rPr>
              <a:t>Linen</a:t>
            </a:r>
          </a:p>
          <a:p>
            <a:pPr marL="171450" lvl="8" indent="-171450">
              <a:buClr>
                <a:schemeClr val="dk1"/>
              </a:buClr>
              <a:buSzPts val="1100"/>
              <a:buFont typeface="Arial" panose="020B0604020202020204" pitchFamily="34" charset="0"/>
              <a:buChar char="•"/>
            </a:pPr>
            <a:r>
              <a:rPr lang="en-US" sz="1100">
                <a:latin typeface="Raleway Light"/>
                <a:ea typeface="Raleway Light"/>
                <a:cs typeface="Raleway Light"/>
                <a:sym typeface="Raleway Light"/>
              </a:rPr>
              <a:t>Towels</a:t>
            </a:r>
            <a:endParaRPr sz="1100">
              <a:latin typeface="Raleway Light"/>
              <a:ea typeface="Raleway Light"/>
              <a:cs typeface="Raleway Light"/>
              <a:sym typeface="Raleway Light"/>
            </a:endParaRPr>
          </a:p>
          <a:p>
            <a:pPr marL="171450" lvl="8" indent="-171450">
              <a:buClr>
                <a:schemeClr val="dk1"/>
              </a:buClr>
              <a:buSzPts val="1100"/>
              <a:buFont typeface="Arial" panose="020B0604020202020204" pitchFamily="34" charset="0"/>
              <a:buChar char="•"/>
            </a:pPr>
            <a:r>
              <a:rPr lang="en-IN" sz="1100">
                <a:latin typeface="Raleway Light"/>
                <a:ea typeface="Raleway Light"/>
                <a:cs typeface="Raleway Light"/>
                <a:sym typeface="Raleway Light"/>
              </a:rPr>
              <a:t>Crockery &amp; Cutlery</a:t>
            </a:r>
            <a:endParaRPr sz="1100">
              <a:latin typeface="Raleway Light"/>
              <a:ea typeface="Raleway Light"/>
              <a:cs typeface="Raleway Light"/>
              <a:sym typeface="Raleway Light"/>
            </a:endParaRPr>
          </a:p>
          <a:p>
            <a:pPr marL="0" lvl="0" indent="0" algn="l" rtl="0">
              <a:lnSpc>
                <a:spcPct val="100000"/>
              </a:lnSpc>
              <a:spcBef>
                <a:spcPts val="0"/>
              </a:spcBef>
              <a:spcAft>
                <a:spcPts val="0"/>
              </a:spcAft>
              <a:buClr>
                <a:schemeClr val="dk1"/>
              </a:buClr>
              <a:buSzPts val="1100"/>
              <a:buFont typeface="Arial"/>
              <a:buNone/>
            </a:pPr>
            <a:endParaRPr sz="1100">
              <a:latin typeface="Raleway Light"/>
              <a:ea typeface="Raleway Light"/>
              <a:cs typeface="Raleway Light"/>
              <a:sym typeface="Raleway Light"/>
            </a:endParaRPr>
          </a:p>
          <a:p>
            <a:pPr marL="0" lvl="0" indent="0" algn="l" rtl="0">
              <a:lnSpc>
                <a:spcPct val="100000"/>
              </a:lnSpc>
              <a:spcBef>
                <a:spcPts val="0"/>
              </a:spcBef>
              <a:spcAft>
                <a:spcPts val="0"/>
              </a:spcAft>
              <a:buClr>
                <a:schemeClr val="dk1"/>
              </a:buClr>
              <a:buSzPts val="1100"/>
              <a:buFont typeface="Arial"/>
              <a:buNone/>
            </a:pPr>
            <a:r>
              <a:rPr lang="en-US" sz="1100">
                <a:latin typeface="Raleway Light"/>
                <a:ea typeface="Raleway Light"/>
                <a:cs typeface="Raleway Light"/>
                <a:sym typeface="Raleway Light"/>
              </a:rPr>
              <a:t>  </a:t>
            </a:r>
            <a:r>
              <a:rPr lang="en-US" sz="1100" b="1">
                <a:latin typeface="Raleway Light"/>
                <a:ea typeface="Raleway Light"/>
                <a:cs typeface="Raleway Light"/>
                <a:sym typeface="Raleway Light"/>
              </a:rPr>
              <a:t>Signages</a:t>
            </a:r>
          </a:p>
          <a:p>
            <a:pPr marL="0" lvl="0" indent="0" algn="l" rtl="0">
              <a:lnSpc>
                <a:spcPct val="100000"/>
              </a:lnSpc>
              <a:spcBef>
                <a:spcPts val="0"/>
              </a:spcBef>
              <a:spcAft>
                <a:spcPts val="0"/>
              </a:spcAft>
              <a:buClr>
                <a:schemeClr val="dk1"/>
              </a:buClr>
              <a:buSzPts val="1100"/>
              <a:buFont typeface="Arial"/>
              <a:buNone/>
            </a:pPr>
            <a:endParaRPr lang="en-US" sz="1100" b="1">
              <a:latin typeface="Raleway Light"/>
              <a:ea typeface="Raleway Light"/>
              <a:cs typeface="Raleway Light"/>
              <a:sym typeface="Raleway Light"/>
            </a:endParaRPr>
          </a:p>
          <a:p>
            <a:pPr marL="0" lvl="0" indent="0" algn="l" rtl="0">
              <a:lnSpc>
                <a:spcPct val="100000"/>
              </a:lnSpc>
              <a:spcBef>
                <a:spcPts val="0"/>
              </a:spcBef>
              <a:spcAft>
                <a:spcPts val="0"/>
              </a:spcAft>
              <a:buClr>
                <a:schemeClr val="dk1"/>
              </a:buClr>
              <a:buSzPts val="1100"/>
              <a:buFont typeface="Arial"/>
              <a:buNone/>
            </a:pPr>
            <a:r>
              <a:rPr lang="en-US" sz="1100" b="1">
                <a:latin typeface="Raleway Light"/>
                <a:ea typeface="Raleway Light"/>
                <a:cs typeface="Raleway Light"/>
                <a:sym typeface="Raleway Light"/>
              </a:rPr>
              <a:t>  Our Clients</a:t>
            </a:r>
            <a:endParaRPr sz="900" b="1">
              <a:latin typeface="Raleway Light"/>
              <a:ea typeface="Raleway Light"/>
              <a:cs typeface="Raleway Light"/>
              <a:sym typeface="Raleway Light"/>
            </a:endParaRPr>
          </a:p>
          <a:p>
            <a:pPr marL="0" lvl="0" indent="0" algn="l" rtl="0">
              <a:lnSpc>
                <a:spcPct val="100000"/>
              </a:lnSpc>
              <a:spcBef>
                <a:spcPts val="0"/>
              </a:spcBef>
              <a:spcAft>
                <a:spcPts val="0"/>
              </a:spcAft>
              <a:buClr>
                <a:schemeClr val="dk1"/>
              </a:buClr>
              <a:buSzPts val="1100"/>
              <a:buFont typeface="Arial"/>
              <a:buNone/>
            </a:pPr>
            <a:endParaRPr sz="1100">
              <a:latin typeface="Raleway Light"/>
              <a:ea typeface="Raleway Light"/>
              <a:cs typeface="Raleway Light"/>
              <a:sym typeface="Raleway Light"/>
            </a:endParaRPr>
          </a:p>
        </p:txBody>
      </p:sp>
      <p:cxnSp>
        <p:nvCxnSpPr>
          <p:cNvPr id="56" name="Google Shape;56;p11"/>
          <p:cNvCxnSpPr/>
          <p:nvPr/>
        </p:nvCxnSpPr>
        <p:spPr>
          <a:xfrm>
            <a:off x="968139" y="1052379"/>
            <a:ext cx="3787800" cy="0"/>
          </a:xfrm>
          <a:prstGeom prst="straightConnector1">
            <a:avLst/>
          </a:prstGeom>
          <a:noFill/>
          <a:ln w="9525" cap="flat" cmpd="sng">
            <a:solidFill>
              <a:schemeClr val="tx1">
                <a:lumMod val="50000"/>
                <a:lumOff val="50000"/>
              </a:schemeClr>
            </a:solidFill>
            <a:prstDash val="solid"/>
            <a:round/>
            <a:headEnd type="none" w="med" len="med"/>
            <a:tailEnd type="none" w="med" len="med"/>
          </a:ln>
        </p:spPr>
      </p:cxnSp>
      <p:sp>
        <p:nvSpPr>
          <p:cNvPr id="58" name="Google Shape;58;p11"/>
          <p:cNvSpPr txBox="1"/>
          <p:nvPr/>
        </p:nvSpPr>
        <p:spPr>
          <a:xfrm>
            <a:off x="1110588" y="457118"/>
            <a:ext cx="2977800" cy="923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800" dirty="0">
                <a:solidFill>
                  <a:schemeClr val="bg1"/>
                </a:solidFill>
                <a:latin typeface="Inter"/>
                <a:ea typeface="Inter"/>
                <a:cs typeface="Inter"/>
                <a:sym typeface="Inter"/>
              </a:rPr>
              <a:t>Contents</a:t>
            </a:r>
            <a:endParaRPr sz="4800" dirty="0">
              <a:solidFill>
                <a:schemeClr val="bg1"/>
              </a:solidFill>
              <a:latin typeface="Poppins Thin"/>
              <a:ea typeface="Poppins Thin"/>
              <a:cs typeface="Poppins Thin"/>
              <a:sym typeface="Poppins Thin"/>
            </a:endParaRPr>
          </a:p>
        </p:txBody>
      </p:sp>
      <p:grpSp>
        <p:nvGrpSpPr>
          <p:cNvPr id="59" name="Google Shape;59;p11"/>
          <p:cNvGrpSpPr/>
          <p:nvPr/>
        </p:nvGrpSpPr>
        <p:grpSpPr>
          <a:xfrm rot="5400000" flipH="1">
            <a:off x="1666302" y="3741913"/>
            <a:ext cx="1099265" cy="1140449"/>
            <a:chOff x="3683300" y="3978625"/>
            <a:chExt cx="258000" cy="254425"/>
          </a:xfrm>
        </p:grpSpPr>
        <p:cxnSp>
          <p:nvCxnSpPr>
            <p:cNvPr id="60" name="Google Shape;60;p11"/>
            <p:cNvCxnSpPr/>
            <p:nvPr/>
          </p:nvCxnSpPr>
          <p:spPr>
            <a:xfrm rot="10800000" flipH="1">
              <a:off x="3683300" y="3978625"/>
              <a:ext cx="258000" cy="237900"/>
            </a:xfrm>
            <a:prstGeom prst="straightConnector1">
              <a:avLst/>
            </a:prstGeom>
            <a:noFill/>
            <a:ln w="19050" cap="flat" cmpd="sng">
              <a:solidFill>
                <a:srgbClr val="FFFFFF"/>
              </a:solidFill>
              <a:prstDash val="solid"/>
              <a:round/>
              <a:headEnd type="none" w="med" len="med"/>
              <a:tailEnd type="none" w="med" len="med"/>
            </a:ln>
          </p:spPr>
        </p:cxnSp>
        <p:cxnSp>
          <p:nvCxnSpPr>
            <p:cNvPr id="61" name="Google Shape;61;p11"/>
            <p:cNvCxnSpPr/>
            <p:nvPr/>
          </p:nvCxnSpPr>
          <p:spPr>
            <a:xfrm rot="10800000" flipH="1">
              <a:off x="3937600" y="3978650"/>
              <a:ext cx="3600" cy="254400"/>
            </a:xfrm>
            <a:prstGeom prst="straightConnector1">
              <a:avLst/>
            </a:prstGeom>
            <a:noFill/>
            <a:ln w="19050" cap="flat" cmpd="sng">
              <a:solidFill>
                <a:srgbClr val="FFFFFF"/>
              </a:solidFill>
              <a:prstDash val="solid"/>
              <a:round/>
              <a:headEnd type="none" w="med" len="med"/>
              <a:tailEnd type="none" w="med" len="med"/>
            </a:ln>
          </p:spPr>
        </p:cxnSp>
        <p:cxnSp>
          <p:nvCxnSpPr>
            <p:cNvPr id="62" name="Google Shape;62;p11"/>
            <p:cNvCxnSpPr/>
            <p:nvPr/>
          </p:nvCxnSpPr>
          <p:spPr>
            <a:xfrm rot="5400000" flipH="1">
              <a:off x="3812188" y="3853250"/>
              <a:ext cx="3600" cy="254400"/>
            </a:xfrm>
            <a:prstGeom prst="straightConnector1">
              <a:avLst/>
            </a:prstGeom>
            <a:noFill/>
            <a:ln w="19050" cap="flat" cmpd="sng">
              <a:solidFill>
                <a:srgbClr val="FFFFFF"/>
              </a:solidFill>
              <a:prstDash val="solid"/>
              <a:round/>
              <a:headEnd type="none" w="med" len="med"/>
              <a:tailEnd type="none" w="med" len="med"/>
            </a:ln>
          </p:spPr>
        </p:cxnSp>
      </p:grpSp>
      <p:sp>
        <p:nvSpPr>
          <p:cNvPr id="63" name="Google Shape;63;p11"/>
          <p:cNvSpPr txBox="1"/>
          <p:nvPr/>
        </p:nvSpPr>
        <p:spPr>
          <a:xfrm>
            <a:off x="6202065" y="1209854"/>
            <a:ext cx="578772" cy="2723792"/>
          </a:xfrm>
          <a:prstGeom prst="rect">
            <a:avLst/>
          </a:prstGeom>
          <a:noFill/>
          <a:ln>
            <a:noFill/>
          </a:ln>
        </p:spPr>
        <p:txBody>
          <a:bodyPr spcFirstLastPara="1" wrap="square" lIns="91425" tIns="91425" rIns="91425" bIns="91425" anchor="t" anchorCtr="0">
            <a:spAutoFit/>
          </a:bodyPr>
          <a:lstStyle/>
          <a:p>
            <a:pPr marL="0" lvl="0" indent="0" algn="r" rtl="0">
              <a:lnSpc>
                <a:spcPct val="100000"/>
              </a:lnSpc>
              <a:spcBef>
                <a:spcPts val="0"/>
              </a:spcBef>
              <a:spcAft>
                <a:spcPts val="0"/>
              </a:spcAft>
              <a:buNone/>
            </a:pPr>
            <a:r>
              <a:rPr lang="en" sz="1100">
                <a:latin typeface="Raleway Light"/>
                <a:ea typeface="Raleway Light"/>
                <a:cs typeface="Raleway Light"/>
                <a:sym typeface="Raleway Light"/>
              </a:rPr>
              <a:t>3</a:t>
            </a:r>
            <a:endParaRPr sz="1100">
              <a:latin typeface="Raleway Light"/>
              <a:ea typeface="Raleway Light"/>
              <a:cs typeface="Raleway Light"/>
              <a:sym typeface="Raleway Light"/>
            </a:endParaRPr>
          </a:p>
          <a:p>
            <a:pPr marL="0" lvl="0" indent="0" algn="r" rtl="0">
              <a:lnSpc>
                <a:spcPct val="100000"/>
              </a:lnSpc>
              <a:spcBef>
                <a:spcPts val="0"/>
              </a:spcBef>
              <a:spcAft>
                <a:spcPts val="0"/>
              </a:spcAft>
              <a:buNone/>
            </a:pPr>
            <a:endParaRPr sz="1100">
              <a:latin typeface="Raleway Light"/>
              <a:ea typeface="Raleway Light"/>
              <a:cs typeface="Raleway Light"/>
              <a:sym typeface="Raleway Light"/>
            </a:endParaRPr>
          </a:p>
          <a:p>
            <a:pPr marL="0" lvl="0" indent="0" algn="r" rtl="0">
              <a:lnSpc>
                <a:spcPct val="100000"/>
              </a:lnSpc>
              <a:spcBef>
                <a:spcPts val="0"/>
              </a:spcBef>
              <a:spcAft>
                <a:spcPts val="0"/>
              </a:spcAft>
              <a:buNone/>
            </a:pPr>
            <a:r>
              <a:rPr lang="en-US" sz="1100">
                <a:latin typeface="Raleway Light"/>
                <a:ea typeface="Raleway Light"/>
                <a:cs typeface="Raleway Light"/>
                <a:sym typeface="Raleway Light"/>
              </a:rPr>
              <a:t>4-17</a:t>
            </a:r>
            <a:endParaRPr sz="1100">
              <a:latin typeface="Raleway Light"/>
              <a:ea typeface="Raleway Light"/>
              <a:cs typeface="Raleway Light"/>
              <a:sym typeface="Raleway Light"/>
            </a:endParaRPr>
          </a:p>
          <a:p>
            <a:pPr marL="0" lvl="0" indent="0" algn="r" rtl="0">
              <a:lnSpc>
                <a:spcPct val="100000"/>
              </a:lnSpc>
              <a:spcBef>
                <a:spcPts val="0"/>
              </a:spcBef>
              <a:spcAft>
                <a:spcPts val="0"/>
              </a:spcAft>
              <a:buNone/>
            </a:pPr>
            <a:endParaRPr sz="1100">
              <a:latin typeface="Raleway Light"/>
              <a:ea typeface="Raleway Light"/>
              <a:cs typeface="Raleway Light"/>
              <a:sym typeface="Raleway Light"/>
            </a:endParaRPr>
          </a:p>
          <a:p>
            <a:pPr marL="0" lvl="0" indent="0" algn="r" rtl="0">
              <a:lnSpc>
                <a:spcPct val="100000"/>
              </a:lnSpc>
              <a:spcBef>
                <a:spcPts val="0"/>
              </a:spcBef>
              <a:spcAft>
                <a:spcPts val="0"/>
              </a:spcAft>
              <a:buNone/>
            </a:pPr>
            <a:r>
              <a:rPr lang="en" sz="1100">
                <a:latin typeface="Raleway Light"/>
                <a:ea typeface="Raleway Light"/>
                <a:cs typeface="Raleway Light"/>
                <a:sym typeface="Raleway Light"/>
              </a:rPr>
              <a:t>18-26</a:t>
            </a:r>
            <a:endParaRPr sz="1100">
              <a:latin typeface="Raleway Light"/>
              <a:ea typeface="Raleway Light"/>
              <a:cs typeface="Raleway Light"/>
              <a:sym typeface="Raleway Light"/>
            </a:endParaRPr>
          </a:p>
          <a:p>
            <a:pPr marL="0" lvl="0" indent="0" algn="r" rtl="0">
              <a:lnSpc>
                <a:spcPct val="100000"/>
              </a:lnSpc>
              <a:spcBef>
                <a:spcPts val="0"/>
              </a:spcBef>
              <a:spcAft>
                <a:spcPts val="0"/>
              </a:spcAft>
              <a:buNone/>
            </a:pPr>
            <a:endParaRPr sz="1100">
              <a:latin typeface="Raleway Light"/>
              <a:ea typeface="Raleway Light"/>
              <a:cs typeface="Raleway Light"/>
              <a:sym typeface="Raleway Light"/>
            </a:endParaRPr>
          </a:p>
          <a:p>
            <a:pPr marL="0" lvl="0" indent="0" algn="r" rtl="0">
              <a:lnSpc>
                <a:spcPct val="100000"/>
              </a:lnSpc>
              <a:spcBef>
                <a:spcPts val="0"/>
              </a:spcBef>
              <a:spcAft>
                <a:spcPts val="0"/>
              </a:spcAft>
              <a:buNone/>
            </a:pPr>
            <a:endParaRPr sz="1100">
              <a:latin typeface="Raleway Light"/>
              <a:ea typeface="Raleway Light"/>
              <a:cs typeface="Raleway Light"/>
              <a:sym typeface="Raleway Light"/>
            </a:endParaRPr>
          </a:p>
          <a:p>
            <a:pPr marL="0" lvl="0" indent="0" algn="r" rtl="0">
              <a:lnSpc>
                <a:spcPct val="100000"/>
              </a:lnSpc>
              <a:spcBef>
                <a:spcPts val="0"/>
              </a:spcBef>
              <a:spcAft>
                <a:spcPts val="0"/>
              </a:spcAft>
              <a:buNone/>
            </a:pPr>
            <a:endParaRPr lang="en" sz="1100">
              <a:latin typeface="Raleway Light"/>
              <a:ea typeface="Raleway Light"/>
              <a:cs typeface="Raleway Light"/>
              <a:sym typeface="Raleway Light"/>
            </a:endParaRPr>
          </a:p>
          <a:p>
            <a:pPr marL="0" lvl="0" indent="0" algn="r" rtl="0">
              <a:lnSpc>
                <a:spcPct val="100000"/>
              </a:lnSpc>
              <a:spcBef>
                <a:spcPts val="0"/>
              </a:spcBef>
              <a:spcAft>
                <a:spcPts val="0"/>
              </a:spcAft>
              <a:buNone/>
            </a:pPr>
            <a:endParaRPr lang="en" sz="1100">
              <a:latin typeface="Raleway Light"/>
              <a:ea typeface="Raleway Light"/>
              <a:cs typeface="Raleway Light"/>
              <a:sym typeface="Raleway Light"/>
            </a:endParaRPr>
          </a:p>
          <a:p>
            <a:pPr marL="0" lvl="0" indent="0" algn="r" rtl="0">
              <a:lnSpc>
                <a:spcPct val="100000"/>
              </a:lnSpc>
              <a:spcBef>
                <a:spcPts val="0"/>
              </a:spcBef>
              <a:spcAft>
                <a:spcPts val="0"/>
              </a:spcAft>
              <a:buNone/>
            </a:pPr>
            <a:endParaRPr lang="en" sz="1100">
              <a:latin typeface="Raleway Light"/>
              <a:ea typeface="Raleway Light"/>
              <a:cs typeface="Raleway Light"/>
              <a:sym typeface="Raleway Light"/>
            </a:endParaRPr>
          </a:p>
          <a:p>
            <a:pPr marL="0" lvl="0" indent="0" algn="r" rtl="0">
              <a:lnSpc>
                <a:spcPct val="100000"/>
              </a:lnSpc>
              <a:spcBef>
                <a:spcPts val="0"/>
              </a:spcBef>
              <a:spcAft>
                <a:spcPts val="0"/>
              </a:spcAft>
              <a:buNone/>
            </a:pPr>
            <a:endParaRPr lang="en" sz="1100">
              <a:latin typeface="Raleway Light"/>
              <a:ea typeface="Raleway Light"/>
              <a:cs typeface="Raleway Light"/>
              <a:sym typeface="Raleway Light"/>
            </a:endParaRPr>
          </a:p>
          <a:p>
            <a:pPr marL="0" lvl="0" indent="0" algn="r" rtl="0">
              <a:lnSpc>
                <a:spcPct val="100000"/>
              </a:lnSpc>
              <a:spcBef>
                <a:spcPts val="0"/>
              </a:spcBef>
              <a:spcAft>
                <a:spcPts val="0"/>
              </a:spcAft>
              <a:buNone/>
            </a:pPr>
            <a:r>
              <a:rPr lang="en" sz="1100">
                <a:latin typeface="Raleway Light"/>
                <a:ea typeface="Raleway Light"/>
                <a:cs typeface="Raleway Light"/>
                <a:sym typeface="Raleway Light"/>
              </a:rPr>
              <a:t>27</a:t>
            </a:r>
            <a:endParaRPr sz="1100">
              <a:latin typeface="Raleway Light"/>
              <a:ea typeface="Raleway Light"/>
              <a:cs typeface="Raleway Light"/>
              <a:sym typeface="Raleway Light"/>
            </a:endParaRPr>
          </a:p>
          <a:p>
            <a:pPr marL="0" lvl="0" indent="0" algn="r" rtl="0">
              <a:lnSpc>
                <a:spcPct val="100000"/>
              </a:lnSpc>
              <a:spcBef>
                <a:spcPts val="0"/>
              </a:spcBef>
              <a:spcAft>
                <a:spcPts val="0"/>
              </a:spcAft>
              <a:buNone/>
            </a:pPr>
            <a:endParaRPr sz="1100">
              <a:latin typeface="Raleway Light"/>
              <a:ea typeface="Raleway Light"/>
              <a:cs typeface="Raleway Light"/>
              <a:sym typeface="Raleway Light"/>
            </a:endParaRPr>
          </a:p>
          <a:p>
            <a:pPr marL="0" lvl="0" indent="0" algn="r" rtl="0">
              <a:lnSpc>
                <a:spcPct val="100000"/>
              </a:lnSpc>
              <a:spcBef>
                <a:spcPts val="0"/>
              </a:spcBef>
              <a:spcAft>
                <a:spcPts val="0"/>
              </a:spcAft>
              <a:buNone/>
            </a:pPr>
            <a:r>
              <a:rPr lang="en" sz="1100">
                <a:latin typeface="Raleway Light"/>
                <a:ea typeface="Raleway Light"/>
                <a:cs typeface="Raleway Light"/>
                <a:sym typeface="Raleway Light"/>
              </a:rPr>
              <a:t>28</a:t>
            </a:r>
            <a:endParaRPr sz="1100">
              <a:latin typeface="Raleway Light"/>
              <a:ea typeface="Raleway Light"/>
              <a:cs typeface="Raleway Light"/>
              <a:sym typeface="Raleway Light"/>
            </a:endParaRPr>
          </a:p>
          <a:p>
            <a:pPr marL="0" lvl="0" indent="0" algn="r" rtl="0">
              <a:lnSpc>
                <a:spcPct val="100000"/>
              </a:lnSpc>
              <a:spcBef>
                <a:spcPts val="0"/>
              </a:spcBef>
              <a:spcAft>
                <a:spcPts val="0"/>
              </a:spcAft>
              <a:buNone/>
            </a:pPr>
            <a:endParaRPr sz="1100">
              <a:latin typeface="Raleway Light"/>
              <a:ea typeface="Raleway Light"/>
              <a:cs typeface="Raleway Light"/>
              <a:sym typeface="Raleway Light"/>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FDE415-6438-B6CD-52CA-0BCD0AB6BC0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52582" y="932873"/>
            <a:ext cx="8275782" cy="4049149"/>
          </a:xfrm>
          <a:prstGeom prst="rect">
            <a:avLst/>
          </a:prstGeom>
        </p:spPr>
      </p:pic>
      <p:cxnSp>
        <p:nvCxnSpPr>
          <p:cNvPr id="5" name="Google Shape;71;p12">
            <a:extLst>
              <a:ext uri="{FF2B5EF4-FFF2-40B4-BE49-F238E27FC236}">
                <a16:creationId xmlns:a16="http://schemas.microsoft.com/office/drawing/2014/main" id="{A0DD2FC5-1FC2-7360-4D3B-DF8272B64CA2}"/>
              </a:ext>
            </a:extLst>
          </p:cNvPr>
          <p:cNvCxnSpPr/>
          <p:nvPr/>
        </p:nvCxnSpPr>
        <p:spPr>
          <a:xfrm rot="10800000">
            <a:off x="87005" y="680029"/>
            <a:ext cx="2214900" cy="0"/>
          </a:xfrm>
          <a:prstGeom prst="straightConnector1">
            <a:avLst/>
          </a:prstGeom>
          <a:noFill/>
          <a:ln w="19050" cap="flat" cmpd="sng">
            <a:solidFill>
              <a:srgbClr val="76A5AF"/>
            </a:solidFill>
            <a:prstDash val="solid"/>
            <a:round/>
            <a:headEnd type="none" w="med" len="med"/>
            <a:tailEnd type="none" w="med" len="med"/>
          </a:ln>
        </p:spPr>
      </p:cxnSp>
      <p:sp>
        <p:nvSpPr>
          <p:cNvPr id="6" name="TextBox 5">
            <a:extLst>
              <a:ext uri="{FF2B5EF4-FFF2-40B4-BE49-F238E27FC236}">
                <a16:creationId xmlns:a16="http://schemas.microsoft.com/office/drawing/2014/main" id="{E48C4AB6-857C-5A57-8F53-6929EA0A3F93}"/>
              </a:ext>
            </a:extLst>
          </p:cNvPr>
          <p:cNvSpPr txBox="1"/>
          <p:nvPr/>
        </p:nvSpPr>
        <p:spPr>
          <a:xfrm>
            <a:off x="132681" y="633154"/>
            <a:ext cx="2137125" cy="369332"/>
          </a:xfrm>
          <a:prstGeom prst="rect">
            <a:avLst/>
          </a:prstGeom>
          <a:noFill/>
        </p:spPr>
        <p:txBody>
          <a:bodyPr wrap="none" rtlCol="0">
            <a:spAutoFit/>
          </a:bodyPr>
          <a:lstStyle/>
          <a:p>
            <a:pPr algn="ctr"/>
            <a:r>
              <a:rPr lang="en-US" sz="1800">
                <a:solidFill>
                  <a:srgbClr val="76A5AF"/>
                </a:solidFill>
                <a:latin typeface="Raleway Light"/>
                <a:cs typeface="Raleway Light"/>
              </a:rPr>
              <a:t>Production Facility</a:t>
            </a:r>
          </a:p>
        </p:txBody>
      </p:sp>
      <p:sp>
        <p:nvSpPr>
          <p:cNvPr id="8" name="TextBox 7">
            <a:extLst>
              <a:ext uri="{FF2B5EF4-FFF2-40B4-BE49-F238E27FC236}">
                <a16:creationId xmlns:a16="http://schemas.microsoft.com/office/drawing/2014/main" id="{EB96FA3B-CEF1-1810-9421-E8F0E2DDF828}"/>
              </a:ext>
            </a:extLst>
          </p:cNvPr>
          <p:cNvSpPr txBox="1"/>
          <p:nvPr/>
        </p:nvSpPr>
        <p:spPr>
          <a:xfrm>
            <a:off x="74924" y="84840"/>
            <a:ext cx="2317297" cy="615553"/>
          </a:xfrm>
          <a:prstGeom prst="rect">
            <a:avLst/>
          </a:prstGeom>
          <a:noFill/>
        </p:spPr>
        <p:txBody>
          <a:bodyPr wrap="square">
            <a:spAutoFit/>
          </a:bodyPr>
          <a:lstStyle/>
          <a:p>
            <a:pPr marL="0" lvl="0" indent="0" algn="l" rtl="0">
              <a:lnSpc>
                <a:spcPct val="100000"/>
              </a:lnSpc>
              <a:spcBef>
                <a:spcPts val="0"/>
              </a:spcBef>
              <a:spcAft>
                <a:spcPts val="0"/>
              </a:spcAft>
              <a:buClr>
                <a:schemeClr val="dk1"/>
              </a:buClr>
              <a:buSzPts val="1100"/>
              <a:buFont typeface="Arial"/>
              <a:buNone/>
            </a:pPr>
            <a:r>
              <a:rPr lang="en-IN" sz="3400">
                <a:latin typeface="Raleway Light"/>
                <a:ea typeface="Raleway Light"/>
                <a:cs typeface="Raleway Light"/>
                <a:sym typeface="Raleway Light"/>
              </a:rPr>
              <a:t>Furnishing</a:t>
            </a:r>
          </a:p>
        </p:txBody>
      </p:sp>
      <p:pic>
        <p:nvPicPr>
          <p:cNvPr id="2" name="Picture 1">
            <a:extLst>
              <a:ext uri="{FF2B5EF4-FFF2-40B4-BE49-F238E27FC236}">
                <a16:creationId xmlns:a16="http://schemas.microsoft.com/office/drawing/2014/main" id="{38162714-6315-7247-5FFF-B040E0B82D01}"/>
              </a:ext>
            </a:extLst>
          </p:cNvPr>
          <p:cNvPicPr>
            <a:picLocks noChangeAspect="1"/>
          </p:cNvPicPr>
          <p:nvPr/>
        </p:nvPicPr>
        <p:blipFill rotWithShape="1">
          <a:blip r:embed="rId3"/>
          <a:srcRect l="18905" t="5767" r="18071" b="20460"/>
          <a:stretch/>
        </p:blipFill>
        <p:spPr>
          <a:xfrm>
            <a:off x="40318" y="4553507"/>
            <a:ext cx="421266" cy="549431"/>
          </a:xfrm>
          <a:prstGeom prst="rect">
            <a:avLst/>
          </a:prstGeom>
        </p:spPr>
      </p:pic>
    </p:spTree>
    <p:extLst>
      <p:ext uri="{BB962C8B-B14F-4D97-AF65-F5344CB8AC3E}">
        <p14:creationId xmlns:p14="http://schemas.microsoft.com/office/powerpoint/2010/main" val="25006821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Google Shape;71;p12">
            <a:extLst>
              <a:ext uri="{FF2B5EF4-FFF2-40B4-BE49-F238E27FC236}">
                <a16:creationId xmlns:a16="http://schemas.microsoft.com/office/drawing/2014/main" id="{506A59AA-37D4-35D7-AA1C-E58A098F1AA4}"/>
              </a:ext>
            </a:extLst>
          </p:cNvPr>
          <p:cNvCxnSpPr/>
          <p:nvPr/>
        </p:nvCxnSpPr>
        <p:spPr>
          <a:xfrm rot="10800000">
            <a:off x="87005" y="680029"/>
            <a:ext cx="2214900" cy="0"/>
          </a:xfrm>
          <a:prstGeom prst="straightConnector1">
            <a:avLst/>
          </a:prstGeom>
          <a:noFill/>
          <a:ln w="19050" cap="flat" cmpd="sng">
            <a:solidFill>
              <a:srgbClr val="76A5AF"/>
            </a:solidFill>
            <a:prstDash val="solid"/>
            <a:round/>
            <a:headEnd type="none" w="med" len="med"/>
            <a:tailEnd type="none" w="med" len="med"/>
          </a:ln>
        </p:spPr>
      </p:cxnSp>
      <p:pic>
        <p:nvPicPr>
          <p:cNvPr id="5" name="Picture 4">
            <a:extLst>
              <a:ext uri="{FF2B5EF4-FFF2-40B4-BE49-F238E27FC236}">
                <a16:creationId xmlns:a16="http://schemas.microsoft.com/office/drawing/2014/main" id="{A1F5C7A1-198F-4537-FB03-07641C702899}"/>
              </a:ext>
            </a:extLst>
          </p:cNvPr>
          <p:cNvPicPr>
            <a:picLocks noChangeAspect="1"/>
          </p:cNvPicPr>
          <p:nvPr/>
        </p:nvPicPr>
        <p:blipFill>
          <a:blip r:embed="rId2"/>
          <a:stretch>
            <a:fillRect/>
          </a:stretch>
        </p:blipFill>
        <p:spPr>
          <a:xfrm>
            <a:off x="452582" y="932873"/>
            <a:ext cx="8395854" cy="4028658"/>
          </a:xfrm>
          <a:prstGeom prst="rect">
            <a:avLst/>
          </a:prstGeom>
        </p:spPr>
      </p:pic>
      <p:sp>
        <p:nvSpPr>
          <p:cNvPr id="6" name="TextBox 5">
            <a:extLst>
              <a:ext uri="{FF2B5EF4-FFF2-40B4-BE49-F238E27FC236}">
                <a16:creationId xmlns:a16="http://schemas.microsoft.com/office/drawing/2014/main" id="{7FF7C681-C427-F397-A901-26EFA1909738}"/>
              </a:ext>
            </a:extLst>
          </p:cNvPr>
          <p:cNvSpPr txBox="1"/>
          <p:nvPr/>
        </p:nvSpPr>
        <p:spPr>
          <a:xfrm>
            <a:off x="125892" y="631967"/>
            <a:ext cx="2137125" cy="369332"/>
          </a:xfrm>
          <a:prstGeom prst="rect">
            <a:avLst/>
          </a:prstGeom>
          <a:noFill/>
        </p:spPr>
        <p:txBody>
          <a:bodyPr wrap="none" rtlCol="0">
            <a:spAutoFit/>
          </a:bodyPr>
          <a:lstStyle/>
          <a:p>
            <a:pPr algn="ctr"/>
            <a:r>
              <a:rPr lang="en-US" sz="1800">
                <a:solidFill>
                  <a:srgbClr val="76A5AF"/>
                </a:solidFill>
                <a:latin typeface="Raleway Light"/>
                <a:cs typeface="Raleway Light"/>
              </a:rPr>
              <a:t>Production Facility</a:t>
            </a:r>
          </a:p>
        </p:txBody>
      </p:sp>
      <p:sp>
        <p:nvSpPr>
          <p:cNvPr id="7" name="TextBox 6">
            <a:extLst>
              <a:ext uri="{FF2B5EF4-FFF2-40B4-BE49-F238E27FC236}">
                <a16:creationId xmlns:a16="http://schemas.microsoft.com/office/drawing/2014/main" id="{5F378BCE-103C-4590-6B21-34E5EBCFD132}"/>
              </a:ext>
            </a:extLst>
          </p:cNvPr>
          <p:cNvSpPr txBox="1"/>
          <p:nvPr/>
        </p:nvSpPr>
        <p:spPr>
          <a:xfrm>
            <a:off x="74924" y="84840"/>
            <a:ext cx="2317297" cy="615553"/>
          </a:xfrm>
          <a:prstGeom prst="rect">
            <a:avLst/>
          </a:prstGeom>
          <a:noFill/>
        </p:spPr>
        <p:txBody>
          <a:bodyPr wrap="square">
            <a:spAutoFit/>
          </a:bodyPr>
          <a:lstStyle/>
          <a:p>
            <a:pPr marL="0" lvl="0" indent="0" algn="l" rtl="0">
              <a:lnSpc>
                <a:spcPct val="100000"/>
              </a:lnSpc>
              <a:spcBef>
                <a:spcPts val="0"/>
              </a:spcBef>
              <a:spcAft>
                <a:spcPts val="0"/>
              </a:spcAft>
              <a:buClr>
                <a:schemeClr val="dk1"/>
              </a:buClr>
              <a:buSzPts val="1100"/>
              <a:buFont typeface="Arial"/>
              <a:buNone/>
            </a:pPr>
            <a:r>
              <a:rPr lang="en-IN" sz="3400">
                <a:latin typeface="Raleway Light"/>
                <a:ea typeface="Raleway Light"/>
                <a:cs typeface="Raleway Light"/>
                <a:sym typeface="Raleway Light"/>
              </a:rPr>
              <a:t>Furnishing</a:t>
            </a:r>
          </a:p>
        </p:txBody>
      </p:sp>
      <p:pic>
        <p:nvPicPr>
          <p:cNvPr id="2" name="Picture 1">
            <a:extLst>
              <a:ext uri="{FF2B5EF4-FFF2-40B4-BE49-F238E27FC236}">
                <a16:creationId xmlns:a16="http://schemas.microsoft.com/office/drawing/2014/main" id="{DE18AFFD-83EB-F2F7-2B07-BF6528635919}"/>
              </a:ext>
            </a:extLst>
          </p:cNvPr>
          <p:cNvPicPr>
            <a:picLocks noChangeAspect="1"/>
          </p:cNvPicPr>
          <p:nvPr/>
        </p:nvPicPr>
        <p:blipFill rotWithShape="1">
          <a:blip r:embed="rId3"/>
          <a:srcRect l="18905" t="5767" r="18071" b="20460"/>
          <a:stretch/>
        </p:blipFill>
        <p:spPr>
          <a:xfrm>
            <a:off x="40318" y="4553507"/>
            <a:ext cx="421266" cy="549431"/>
          </a:xfrm>
          <a:prstGeom prst="rect">
            <a:avLst/>
          </a:prstGeom>
        </p:spPr>
      </p:pic>
    </p:spTree>
    <p:extLst>
      <p:ext uri="{BB962C8B-B14F-4D97-AF65-F5344CB8AC3E}">
        <p14:creationId xmlns:p14="http://schemas.microsoft.com/office/powerpoint/2010/main" val="41126150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90"/>
        <p:cNvGrpSpPr/>
        <p:nvPr/>
      </p:nvGrpSpPr>
      <p:grpSpPr>
        <a:xfrm>
          <a:off x="0" y="0"/>
          <a:ext cx="0" cy="0"/>
          <a:chOff x="0" y="0"/>
          <a:chExt cx="0" cy="0"/>
        </a:xfrm>
      </p:grpSpPr>
      <p:cxnSp>
        <p:nvCxnSpPr>
          <p:cNvPr id="17" name="Google Shape;71;p12">
            <a:extLst>
              <a:ext uri="{FF2B5EF4-FFF2-40B4-BE49-F238E27FC236}">
                <a16:creationId xmlns:a16="http://schemas.microsoft.com/office/drawing/2014/main" id="{8E9AFEBA-E993-20A7-8654-E519139CE9BF}"/>
              </a:ext>
            </a:extLst>
          </p:cNvPr>
          <p:cNvCxnSpPr/>
          <p:nvPr/>
        </p:nvCxnSpPr>
        <p:spPr>
          <a:xfrm rot="10800000">
            <a:off x="87005" y="680029"/>
            <a:ext cx="2214900" cy="0"/>
          </a:xfrm>
          <a:prstGeom prst="straightConnector1">
            <a:avLst/>
          </a:prstGeom>
          <a:noFill/>
          <a:ln w="19050" cap="flat" cmpd="sng">
            <a:solidFill>
              <a:srgbClr val="76A5AF"/>
            </a:solidFill>
            <a:prstDash val="solid"/>
            <a:round/>
            <a:headEnd type="none" w="med" len="med"/>
            <a:tailEnd type="none" w="med" len="med"/>
          </a:ln>
        </p:spPr>
      </p:cxnSp>
      <p:pic>
        <p:nvPicPr>
          <p:cNvPr id="4" name="Picture 3">
            <a:extLst>
              <a:ext uri="{FF2B5EF4-FFF2-40B4-BE49-F238E27FC236}">
                <a16:creationId xmlns:a16="http://schemas.microsoft.com/office/drawing/2014/main" id="{9C784499-C556-3233-AAAB-119105F3AE3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48094" y="1108364"/>
            <a:ext cx="4400998" cy="3879270"/>
          </a:xfrm>
          <a:prstGeom prst="rect">
            <a:avLst/>
          </a:prstGeom>
        </p:spPr>
      </p:pic>
      <p:pic>
        <p:nvPicPr>
          <p:cNvPr id="6" name="Picture 5">
            <a:extLst>
              <a:ext uri="{FF2B5EF4-FFF2-40B4-BE49-F238E27FC236}">
                <a16:creationId xmlns:a16="http://schemas.microsoft.com/office/drawing/2014/main" id="{98D193BE-DF96-88F6-E105-DC3B33A4CA9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004771" y="1108364"/>
            <a:ext cx="3924528" cy="3879270"/>
          </a:xfrm>
          <a:prstGeom prst="rect">
            <a:avLst/>
          </a:prstGeom>
        </p:spPr>
      </p:pic>
      <p:sp>
        <p:nvSpPr>
          <p:cNvPr id="8" name="TextBox 7">
            <a:extLst>
              <a:ext uri="{FF2B5EF4-FFF2-40B4-BE49-F238E27FC236}">
                <a16:creationId xmlns:a16="http://schemas.microsoft.com/office/drawing/2014/main" id="{BAABB8B4-C69D-2CD9-221C-23FD750EA09C}"/>
              </a:ext>
            </a:extLst>
          </p:cNvPr>
          <p:cNvSpPr txBox="1"/>
          <p:nvPr/>
        </p:nvSpPr>
        <p:spPr>
          <a:xfrm>
            <a:off x="74924" y="84840"/>
            <a:ext cx="2317297" cy="615553"/>
          </a:xfrm>
          <a:prstGeom prst="rect">
            <a:avLst/>
          </a:prstGeom>
          <a:noFill/>
        </p:spPr>
        <p:txBody>
          <a:bodyPr wrap="square">
            <a:spAutoFit/>
          </a:bodyPr>
          <a:lstStyle/>
          <a:p>
            <a:pPr marL="0" lvl="0" indent="0" algn="l" rtl="0">
              <a:lnSpc>
                <a:spcPct val="100000"/>
              </a:lnSpc>
              <a:spcBef>
                <a:spcPts val="0"/>
              </a:spcBef>
              <a:spcAft>
                <a:spcPts val="0"/>
              </a:spcAft>
              <a:buClr>
                <a:schemeClr val="dk1"/>
              </a:buClr>
              <a:buSzPts val="1100"/>
              <a:buFont typeface="Arial"/>
              <a:buNone/>
            </a:pPr>
            <a:r>
              <a:rPr lang="en-IN" sz="3400">
                <a:latin typeface="Raleway Light"/>
                <a:ea typeface="Raleway Light"/>
                <a:cs typeface="Raleway Light"/>
                <a:sym typeface="Raleway Light"/>
              </a:rPr>
              <a:t>Furnishing</a:t>
            </a:r>
          </a:p>
        </p:txBody>
      </p:sp>
      <p:sp>
        <p:nvSpPr>
          <p:cNvPr id="14" name="TextBox 13">
            <a:extLst>
              <a:ext uri="{FF2B5EF4-FFF2-40B4-BE49-F238E27FC236}">
                <a16:creationId xmlns:a16="http://schemas.microsoft.com/office/drawing/2014/main" id="{F88FCB15-C874-0E17-6DCA-6D28A0E93EF7}"/>
              </a:ext>
            </a:extLst>
          </p:cNvPr>
          <p:cNvSpPr txBox="1"/>
          <p:nvPr/>
        </p:nvSpPr>
        <p:spPr>
          <a:xfrm>
            <a:off x="352143" y="640540"/>
            <a:ext cx="1702710" cy="369332"/>
          </a:xfrm>
          <a:prstGeom prst="rect">
            <a:avLst/>
          </a:prstGeom>
          <a:noFill/>
        </p:spPr>
        <p:txBody>
          <a:bodyPr wrap="none" rtlCol="0">
            <a:spAutoFit/>
          </a:bodyPr>
          <a:lstStyle/>
          <a:p>
            <a:pPr algn="ctr"/>
            <a:r>
              <a:rPr lang="en-US" sz="1800">
                <a:solidFill>
                  <a:srgbClr val="76A5AF"/>
                </a:solidFill>
                <a:latin typeface="Raleway Light"/>
                <a:cs typeface="Raleway Light"/>
              </a:rPr>
              <a:t>LED MIRRORS</a:t>
            </a:r>
          </a:p>
        </p:txBody>
      </p:sp>
      <p:pic>
        <p:nvPicPr>
          <p:cNvPr id="2" name="Picture 1">
            <a:extLst>
              <a:ext uri="{FF2B5EF4-FFF2-40B4-BE49-F238E27FC236}">
                <a16:creationId xmlns:a16="http://schemas.microsoft.com/office/drawing/2014/main" id="{258D28E8-AA77-DBF6-B2C5-3AA88FCB766C}"/>
              </a:ext>
            </a:extLst>
          </p:cNvPr>
          <p:cNvPicPr>
            <a:picLocks noChangeAspect="1"/>
          </p:cNvPicPr>
          <p:nvPr/>
        </p:nvPicPr>
        <p:blipFill rotWithShape="1">
          <a:blip r:embed="rId5"/>
          <a:srcRect l="18905" t="5767" r="18071" b="20460"/>
          <a:stretch/>
        </p:blipFill>
        <p:spPr>
          <a:xfrm>
            <a:off x="2740" y="4553507"/>
            <a:ext cx="421266" cy="549431"/>
          </a:xfrm>
          <a:prstGeom prst="rect">
            <a:avLst/>
          </a:prstGeom>
        </p:spPr>
      </p:pic>
    </p:spTree>
    <p:extLst>
      <p:ext uri="{BB962C8B-B14F-4D97-AF65-F5344CB8AC3E}">
        <p14:creationId xmlns:p14="http://schemas.microsoft.com/office/powerpoint/2010/main" val="11759113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90"/>
        <p:cNvGrpSpPr/>
        <p:nvPr/>
      </p:nvGrpSpPr>
      <p:grpSpPr>
        <a:xfrm>
          <a:off x="0" y="0"/>
          <a:ext cx="0" cy="0"/>
          <a:chOff x="0" y="0"/>
          <a:chExt cx="0" cy="0"/>
        </a:xfrm>
      </p:grpSpPr>
      <p:grpSp>
        <p:nvGrpSpPr>
          <p:cNvPr id="11" name="Group 10">
            <a:extLst>
              <a:ext uri="{FF2B5EF4-FFF2-40B4-BE49-F238E27FC236}">
                <a16:creationId xmlns:a16="http://schemas.microsoft.com/office/drawing/2014/main" id="{83962350-D93A-D060-161A-46CB80590ECE}"/>
              </a:ext>
            </a:extLst>
          </p:cNvPr>
          <p:cNvGrpSpPr/>
          <p:nvPr/>
        </p:nvGrpSpPr>
        <p:grpSpPr>
          <a:xfrm>
            <a:off x="522707" y="1229714"/>
            <a:ext cx="4117856" cy="3507025"/>
            <a:chOff x="495558" y="1336044"/>
            <a:chExt cx="3623996" cy="3507025"/>
          </a:xfrm>
        </p:grpSpPr>
        <p:pic>
          <p:nvPicPr>
            <p:cNvPr id="1026" name="Picture 2" descr="Luxury White Microfiber Bed Sheets LINEN MART - Your Trusted Hospitality Supplier">
              <a:extLst>
                <a:ext uri="{FF2B5EF4-FFF2-40B4-BE49-F238E27FC236}">
                  <a16:creationId xmlns:a16="http://schemas.microsoft.com/office/drawing/2014/main" id="{2E51F982-7BEB-ED78-55B4-73B8698B83C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95558" y="1527248"/>
              <a:ext cx="3315821" cy="3315821"/>
            </a:xfrm>
            <a:prstGeom prst="rect">
              <a:avLst/>
            </a:prstGeom>
            <a:noFill/>
            <a:extLst>
              <a:ext uri="{909E8E84-426E-40DD-AFC4-6F175D3DCCD1}">
                <a14:hiddenFill xmlns:a14="http://schemas.microsoft.com/office/drawing/2010/main">
                  <a:solidFill>
                    <a:srgbClr val="FFFFFF"/>
                  </a:solidFill>
                </a14:hiddenFill>
              </a:ext>
            </a:extLst>
          </p:spPr>
        </p:pic>
        <p:sp>
          <p:nvSpPr>
            <p:cNvPr id="2" name="Google Shape;183;p19">
              <a:extLst>
                <a:ext uri="{FF2B5EF4-FFF2-40B4-BE49-F238E27FC236}">
                  <a16:creationId xmlns:a16="http://schemas.microsoft.com/office/drawing/2014/main" id="{CC137E64-C149-D370-7B32-7CAD09E11005}"/>
                </a:ext>
              </a:extLst>
            </p:cNvPr>
            <p:cNvSpPr txBox="1"/>
            <p:nvPr/>
          </p:nvSpPr>
          <p:spPr>
            <a:xfrm>
              <a:off x="2255656" y="1336044"/>
              <a:ext cx="1863898" cy="575668"/>
            </a:xfrm>
            <a:prstGeom prst="rect">
              <a:avLst/>
            </a:prstGeom>
            <a:noFill/>
            <a:ln>
              <a:noFill/>
            </a:ln>
          </p:spPr>
          <p:txBody>
            <a:bodyPr spcFirstLastPara="1" wrap="square" lIns="91425" tIns="91425" rIns="91425" bIns="91425" anchor="b" anchorCtr="0">
              <a:noAutofit/>
            </a:bodyPr>
            <a:lstStyle/>
            <a:p>
              <a:pPr marL="0" lvl="0" indent="0" algn="l" rtl="0">
                <a:lnSpc>
                  <a:spcPct val="90000"/>
                </a:lnSpc>
                <a:spcBef>
                  <a:spcPts val="0"/>
                </a:spcBef>
                <a:spcAft>
                  <a:spcPts val="0"/>
                </a:spcAft>
                <a:buNone/>
              </a:pPr>
              <a:r>
                <a:rPr lang="en-US" sz="2000">
                  <a:solidFill>
                    <a:srgbClr val="434343"/>
                  </a:solidFill>
                  <a:latin typeface="Inter ExtraBold"/>
                  <a:ea typeface="Inter ExtraBold"/>
                  <a:cs typeface="Inter ExtraBold"/>
                  <a:sym typeface="Inter ExtraBold"/>
                </a:rPr>
                <a:t>Bed Sheets</a:t>
              </a:r>
              <a:endParaRPr sz="2000">
                <a:solidFill>
                  <a:srgbClr val="434343"/>
                </a:solidFill>
                <a:latin typeface="Inter ExtraBold"/>
                <a:ea typeface="Inter ExtraBold"/>
                <a:cs typeface="Inter ExtraBold"/>
                <a:sym typeface="Inter ExtraBold"/>
              </a:endParaRPr>
            </a:p>
          </p:txBody>
        </p:sp>
      </p:grpSp>
      <p:grpSp>
        <p:nvGrpSpPr>
          <p:cNvPr id="9" name="Group 8">
            <a:extLst>
              <a:ext uri="{FF2B5EF4-FFF2-40B4-BE49-F238E27FC236}">
                <a16:creationId xmlns:a16="http://schemas.microsoft.com/office/drawing/2014/main" id="{B59DEEE8-A886-1688-DC99-B2D87757822B}"/>
              </a:ext>
            </a:extLst>
          </p:cNvPr>
          <p:cNvGrpSpPr/>
          <p:nvPr/>
        </p:nvGrpSpPr>
        <p:grpSpPr>
          <a:xfrm>
            <a:off x="4415824" y="2640118"/>
            <a:ext cx="2180052" cy="2130071"/>
            <a:chOff x="6079238" y="1523442"/>
            <a:chExt cx="2180052" cy="2130071"/>
          </a:xfrm>
        </p:grpSpPr>
        <p:pic>
          <p:nvPicPr>
            <p:cNvPr id="1030" name="Picture 6">
              <a:extLst>
                <a:ext uri="{FF2B5EF4-FFF2-40B4-BE49-F238E27FC236}">
                  <a16:creationId xmlns:a16="http://schemas.microsoft.com/office/drawing/2014/main" id="{D445DA04-2789-F479-3B6E-23934D1D43A6}"/>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079238" y="1523442"/>
              <a:ext cx="2096621" cy="2096621"/>
            </a:xfrm>
            <a:prstGeom prst="rect">
              <a:avLst/>
            </a:prstGeom>
            <a:noFill/>
            <a:extLst>
              <a:ext uri="{909E8E84-426E-40DD-AFC4-6F175D3DCCD1}">
                <a14:hiddenFill xmlns:a14="http://schemas.microsoft.com/office/drawing/2010/main">
                  <a:solidFill>
                    <a:srgbClr val="FFFFFF"/>
                  </a:solidFill>
                </a14:hiddenFill>
              </a:ext>
            </a:extLst>
          </p:spPr>
        </p:pic>
        <p:sp>
          <p:nvSpPr>
            <p:cNvPr id="3" name="Google Shape;183;p19">
              <a:extLst>
                <a:ext uri="{FF2B5EF4-FFF2-40B4-BE49-F238E27FC236}">
                  <a16:creationId xmlns:a16="http://schemas.microsoft.com/office/drawing/2014/main" id="{3158D6CB-7B54-B8AD-AA5E-D527CB1B3645}"/>
                </a:ext>
              </a:extLst>
            </p:cNvPr>
            <p:cNvSpPr txBox="1"/>
            <p:nvPr/>
          </p:nvSpPr>
          <p:spPr>
            <a:xfrm>
              <a:off x="6937426" y="3231787"/>
              <a:ext cx="1321864" cy="421726"/>
            </a:xfrm>
            <a:prstGeom prst="rect">
              <a:avLst/>
            </a:prstGeom>
            <a:noFill/>
            <a:ln>
              <a:noFill/>
            </a:ln>
          </p:spPr>
          <p:txBody>
            <a:bodyPr spcFirstLastPara="1" wrap="square" lIns="91425" tIns="91425" rIns="91425" bIns="91425" anchor="b" anchorCtr="0">
              <a:noAutofit/>
            </a:bodyPr>
            <a:lstStyle/>
            <a:p>
              <a:pPr marL="0" lvl="0" indent="0" algn="l" rtl="0">
                <a:lnSpc>
                  <a:spcPct val="90000"/>
                </a:lnSpc>
                <a:spcBef>
                  <a:spcPts val="0"/>
                </a:spcBef>
                <a:spcAft>
                  <a:spcPts val="0"/>
                </a:spcAft>
                <a:buNone/>
              </a:pPr>
              <a:r>
                <a:rPr lang="en-US" sz="2000">
                  <a:solidFill>
                    <a:schemeClr val="bg1"/>
                  </a:solidFill>
                  <a:latin typeface="Inter ExtraBold"/>
                  <a:ea typeface="Inter ExtraBold"/>
                  <a:cs typeface="Inter ExtraBold"/>
                  <a:sym typeface="Inter ExtraBold"/>
                </a:rPr>
                <a:t>Blankets</a:t>
              </a:r>
              <a:endParaRPr sz="2000">
                <a:solidFill>
                  <a:schemeClr val="bg1"/>
                </a:solidFill>
                <a:latin typeface="Inter ExtraBold"/>
                <a:ea typeface="Inter ExtraBold"/>
                <a:cs typeface="Inter ExtraBold"/>
                <a:sym typeface="Inter ExtraBold"/>
              </a:endParaRPr>
            </a:p>
          </p:txBody>
        </p:sp>
      </p:grpSp>
      <p:grpSp>
        <p:nvGrpSpPr>
          <p:cNvPr id="10" name="Group 9">
            <a:extLst>
              <a:ext uri="{FF2B5EF4-FFF2-40B4-BE49-F238E27FC236}">
                <a16:creationId xmlns:a16="http://schemas.microsoft.com/office/drawing/2014/main" id="{DEE531D5-F997-EC31-D495-2C1D89072096}"/>
              </a:ext>
            </a:extLst>
          </p:cNvPr>
          <p:cNvGrpSpPr/>
          <p:nvPr/>
        </p:nvGrpSpPr>
        <p:grpSpPr>
          <a:xfrm>
            <a:off x="4415824" y="468471"/>
            <a:ext cx="2139426" cy="2096615"/>
            <a:chOff x="3897001" y="1523442"/>
            <a:chExt cx="2139426" cy="2096615"/>
          </a:xfrm>
        </p:grpSpPr>
        <p:pic>
          <p:nvPicPr>
            <p:cNvPr id="1034" name="Picture 10" descr="Microfiber Pillows LINEN MART - Your Trusted Hospitality Supplier">
              <a:extLst>
                <a:ext uri="{FF2B5EF4-FFF2-40B4-BE49-F238E27FC236}">
                  <a16:creationId xmlns:a16="http://schemas.microsoft.com/office/drawing/2014/main" id="{18CF3DFF-98DC-3F38-4B06-639BC7D7A458}"/>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897001" y="1523442"/>
              <a:ext cx="2096615" cy="2096615"/>
            </a:xfrm>
            <a:prstGeom prst="rect">
              <a:avLst/>
            </a:prstGeom>
            <a:noFill/>
            <a:extLst>
              <a:ext uri="{909E8E84-426E-40DD-AFC4-6F175D3DCCD1}">
                <a14:hiddenFill xmlns:a14="http://schemas.microsoft.com/office/drawing/2010/main">
                  <a:solidFill>
                    <a:srgbClr val="FFFFFF"/>
                  </a:solidFill>
                </a14:hiddenFill>
              </a:ext>
            </a:extLst>
          </p:spPr>
        </p:pic>
        <p:sp>
          <p:nvSpPr>
            <p:cNvPr id="5" name="Google Shape;183;p19">
              <a:extLst>
                <a:ext uri="{FF2B5EF4-FFF2-40B4-BE49-F238E27FC236}">
                  <a16:creationId xmlns:a16="http://schemas.microsoft.com/office/drawing/2014/main" id="{4DE1AE54-4402-D679-ECB4-07E9EC69A0B1}"/>
                </a:ext>
              </a:extLst>
            </p:cNvPr>
            <p:cNvSpPr txBox="1"/>
            <p:nvPr/>
          </p:nvSpPr>
          <p:spPr>
            <a:xfrm>
              <a:off x="5143844" y="1644244"/>
              <a:ext cx="892583" cy="267468"/>
            </a:xfrm>
            <a:prstGeom prst="rect">
              <a:avLst/>
            </a:prstGeom>
            <a:noFill/>
            <a:ln>
              <a:noFill/>
            </a:ln>
          </p:spPr>
          <p:txBody>
            <a:bodyPr spcFirstLastPara="1" wrap="square" lIns="91425" tIns="91425" rIns="91425" bIns="91425" anchor="b" anchorCtr="0">
              <a:noAutofit/>
            </a:bodyPr>
            <a:lstStyle/>
            <a:p>
              <a:pPr marL="0" lvl="0" indent="0" algn="l" rtl="0">
                <a:lnSpc>
                  <a:spcPct val="90000"/>
                </a:lnSpc>
                <a:spcBef>
                  <a:spcPts val="0"/>
                </a:spcBef>
                <a:spcAft>
                  <a:spcPts val="0"/>
                </a:spcAft>
                <a:buNone/>
              </a:pPr>
              <a:r>
                <a:rPr lang="en-US" sz="2000">
                  <a:solidFill>
                    <a:srgbClr val="434343"/>
                  </a:solidFill>
                  <a:latin typeface="Inter ExtraBold"/>
                  <a:ea typeface="Inter ExtraBold"/>
                  <a:cs typeface="Inter ExtraBold"/>
                  <a:sym typeface="Inter ExtraBold"/>
                </a:rPr>
                <a:t>Pillow</a:t>
              </a:r>
              <a:endParaRPr sz="2000">
                <a:solidFill>
                  <a:srgbClr val="434343"/>
                </a:solidFill>
                <a:latin typeface="Inter ExtraBold"/>
                <a:ea typeface="Inter ExtraBold"/>
                <a:cs typeface="Inter ExtraBold"/>
                <a:sym typeface="Inter ExtraBold"/>
              </a:endParaRPr>
            </a:p>
          </p:txBody>
        </p:sp>
      </p:grpSp>
      <p:pic>
        <p:nvPicPr>
          <p:cNvPr id="1036" name="Picture 12">
            <a:extLst>
              <a:ext uri="{FF2B5EF4-FFF2-40B4-BE49-F238E27FC236}">
                <a16:creationId xmlns:a16="http://schemas.microsoft.com/office/drawing/2014/main" id="{B0C7402A-1875-5E51-AFB3-FE79897A4C29}"/>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595876" y="468471"/>
            <a:ext cx="2096616" cy="2096615"/>
          </a:xfrm>
          <a:prstGeom prst="rect">
            <a:avLst/>
          </a:prstGeom>
          <a:noFill/>
          <a:extLst>
            <a:ext uri="{909E8E84-426E-40DD-AFC4-6F175D3DCCD1}">
              <a14:hiddenFill xmlns:a14="http://schemas.microsoft.com/office/drawing/2010/main">
                <a:solidFill>
                  <a:srgbClr val="FFFFFF"/>
                </a:solidFill>
              </a14:hiddenFill>
            </a:ext>
          </a:extLst>
        </p:spPr>
      </p:pic>
      <p:sp>
        <p:nvSpPr>
          <p:cNvPr id="12" name="Google Shape;183;p19">
            <a:extLst>
              <a:ext uri="{FF2B5EF4-FFF2-40B4-BE49-F238E27FC236}">
                <a16:creationId xmlns:a16="http://schemas.microsoft.com/office/drawing/2014/main" id="{8FF46C00-4123-D45E-9B5B-60A087DCEF2F}"/>
              </a:ext>
            </a:extLst>
          </p:cNvPr>
          <p:cNvSpPr txBox="1"/>
          <p:nvPr/>
        </p:nvSpPr>
        <p:spPr>
          <a:xfrm>
            <a:off x="7354058" y="574335"/>
            <a:ext cx="1489260" cy="267468"/>
          </a:xfrm>
          <a:prstGeom prst="rect">
            <a:avLst/>
          </a:prstGeom>
          <a:noFill/>
          <a:ln>
            <a:noFill/>
          </a:ln>
        </p:spPr>
        <p:txBody>
          <a:bodyPr spcFirstLastPara="1" wrap="square" lIns="91425" tIns="91425" rIns="91425" bIns="91425" anchor="b" anchorCtr="0">
            <a:noAutofit/>
          </a:bodyPr>
          <a:lstStyle/>
          <a:p>
            <a:pPr marL="0" lvl="0" indent="0" algn="l" rtl="0">
              <a:lnSpc>
                <a:spcPct val="90000"/>
              </a:lnSpc>
              <a:spcBef>
                <a:spcPts val="0"/>
              </a:spcBef>
              <a:spcAft>
                <a:spcPts val="0"/>
              </a:spcAft>
              <a:buNone/>
            </a:pPr>
            <a:r>
              <a:rPr lang="en-US" sz="2000">
                <a:solidFill>
                  <a:srgbClr val="434343"/>
                </a:solidFill>
                <a:latin typeface="Inter ExtraBold"/>
                <a:ea typeface="Inter ExtraBold"/>
                <a:cs typeface="Inter ExtraBold"/>
                <a:sym typeface="Inter ExtraBold"/>
              </a:rPr>
              <a:t>Comforter</a:t>
            </a:r>
            <a:endParaRPr sz="2000">
              <a:solidFill>
                <a:srgbClr val="434343"/>
              </a:solidFill>
              <a:latin typeface="Inter ExtraBold"/>
              <a:ea typeface="Inter ExtraBold"/>
              <a:cs typeface="Inter ExtraBold"/>
              <a:sym typeface="Inter ExtraBold"/>
            </a:endParaRPr>
          </a:p>
        </p:txBody>
      </p:sp>
      <p:pic>
        <p:nvPicPr>
          <p:cNvPr id="1038" name="Picture 14">
            <a:extLst>
              <a:ext uri="{FF2B5EF4-FFF2-40B4-BE49-F238E27FC236}">
                <a16:creationId xmlns:a16="http://schemas.microsoft.com/office/drawing/2014/main" id="{4673FF6F-7FCA-1A73-A03E-7EFE390B3252}"/>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6595876" y="2640118"/>
            <a:ext cx="2096616" cy="2096615"/>
          </a:xfrm>
          <a:prstGeom prst="rect">
            <a:avLst/>
          </a:prstGeom>
          <a:noFill/>
          <a:extLst>
            <a:ext uri="{909E8E84-426E-40DD-AFC4-6F175D3DCCD1}">
              <a14:hiddenFill xmlns:a14="http://schemas.microsoft.com/office/drawing/2010/main">
                <a:solidFill>
                  <a:srgbClr val="FFFFFF"/>
                </a:solidFill>
              </a14:hiddenFill>
            </a:ext>
          </a:extLst>
        </p:spPr>
      </p:pic>
      <p:sp>
        <p:nvSpPr>
          <p:cNvPr id="13" name="Google Shape;183;p19">
            <a:extLst>
              <a:ext uri="{FF2B5EF4-FFF2-40B4-BE49-F238E27FC236}">
                <a16:creationId xmlns:a16="http://schemas.microsoft.com/office/drawing/2014/main" id="{26D91CCF-1AC8-5039-9888-56DAFE765D75}"/>
              </a:ext>
            </a:extLst>
          </p:cNvPr>
          <p:cNvSpPr txBox="1"/>
          <p:nvPr/>
        </p:nvSpPr>
        <p:spPr>
          <a:xfrm>
            <a:off x="6921022" y="4236097"/>
            <a:ext cx="1857404" cy="575668"/>
          </a:xfrm>
          <a:prstGeom prst="rect">
            <a:avLst/>
          </a:prstGeom>
          <a:noFill/>
          <a:ln>
            <a:noFill/>
          </a:ln>
        </p:spPr>
        <p:txBody>
          <a:bodyPr spcFirstLastPara="1" wrap="square" lIns="91425" tIns="91425" rIns="91425" bIns="91425" anchor="b" anchorCtr="0">
            <a:noAutofit/>
          </a:bodyPr>
          <a:lstStyle/>
          <a:p>
            <a:pPr marL="0" lvl="0" indent="0" algn="l" rtl="0">
              <a:lnSpc>
                <a:spcPct val="90000"/>
              </a:lnSpc>
              <a:spcBef>
                <a:spcPts val="0"/>
              </a:spcBef>
              <a:spcAft>
                <a:spcPts val="0"/>
              </a:spcAft>
              <a:buNone/>
            </a:pPr>
            <a:r>
              <a:rPr lang="en-US" sz="2000">
                <a:solidFill>
                  <a:srgbClr val="434343"/>
                </a:solidFill>
                <a:latin typeface="Inter ExtraBold"/>
                <a:ea typeface="Inter ExtraBold"/>
                <a:cs typeface="Inter ExtraBold"/>
                <a:sym typeface="Inter ExtraBold"/>
              </a:rPr>
              <a:t>Mattress Pad</a:t>
            </a:r>
            <a:endParaRPr sz="2000">
              <a:solidFill>
                <a:srgbClr val="434343"/>
              </a:solidFill>
              <a:latin typeface="Inter ExtraBold"/>
              <a:ea typeface="Inter ExtraBold"/>
              <a:cs typeface="Inter ExtraBold"/>
              <a:sym typeface="Inter ExtraBold"/>
            </a:endParaRPr>
          </a:p>
        </p:txBody>
      </p:sp>
      <p:cxnSp>
        <p:nvCxnSpPr>
          <p:cNvPr id="17" name="Google Shape;71;p12">
            <a:extLst>
              <a:ext uri="{FF2B5EF4-FFF2-40B4-BE49-F238E27FC236}">
                <a16:creationId xmlns:a16="http://schemas.microsoft.com/office/drawing/2014/main" id="{8E9AFEBA-E993-20A7-8654-E519139CE9BF}"/>
              </a:ext>
            </a:extLst>
          </p:cNvPr>
          <p:cNvCxnSpPr/>
          <p:nvPr/>
        </p:nvCxnSpPr>
        <p:spPr>
          <a:xfrm rot="10800000">
            <a:off x="87005" y="680029"/>
            <a:ext cx="2214900" cy="0"/>
          </a:xfrm>
          <a:prstGeom prst="straightConnector1">
            <a:avLst/>
          </a:prstGeom>
          <a:noFill/>
          <a:ln w="19050" cap="flat" cmpd="sng">
            <a:solidFill>
              <a:srgbClr val="76A5AF"/>
            </a:solidFill>
            <a:prstDash val="solid"/>
            <a:round/>
            <a:headEnd type="none" w="med" len="med"/>
            <a:tailEnd type="none" w="med" len="med"/>
          </a:ln>
        </p:spPr>
      </p:cxnSp>
      <p:sp>
        <p:nvSpPr>
          <p:cNvPr id="18" name="TextBox 17">
            <a:extLst>
              <a:ext uri="{FF2B5EF4-FFF2-40B4-BE49-F238E27FC236}">
                <a16:creationId xmlns:a16="http://schemas.microsoft.com/office/drawing/2014/main" id="{72F4ABB4-BEB8-6DEF-35FB-371757B44F7C}"/>
              </a:ext>
            </a:extLst>
          </p:cNvPr>
          <p:cNvSpPr txBox="1"/>
          <p:nvPr/>
        </p:nvSpPr>
        <p:spPr>
          <a:xfrm>
            <a:off x="768119" y="640540"/>
            <a:ext cx="870752" cy="369332"/>
          </a:xfrm>
          <a:prstGeom prst="rect">
            <a:avLst/>
          </a:prstGeom>
          <a:noFill/>
        </p:spPr>
        <p:txBody>
          <a:bodyPr wrap="none" rtlCol="0">
            <a:spAutoFit/>
          </a:bodyPr>
          <a:lstStyle/>
          <a:p>
            <a:pPr algn="ctr"/>
            <a:r>
              <a:rPr lang="en-US" sz="1800">
                <a:solidFill>
                  <a:srgbClr val="76A5AF"/>
                </a:solidFill>
                <a:latin typeface="Raleway Light"/>
                <a:cs typeface="Raleway Light"/>
              </a:rPr>
              <a:t>LINEN</a:t>
            </a:r>
          </a:p>
        </p:txBody>
      </p:sp>
      <p:sp>
        <p:nvSpPr>
          <p:cNvPr id="19" name="TextBox 18">
            <a:extLst>
              <a:ext uri="{FF2B5EF4-FFF2-40B4-BE49-F238E27FC236}">
                <a16:creationId xmlns:a16="http://schemas.microsoft.com/office/drawing/2014/main" id="{6C31AF5E-E3FB-3F57-E490-FB556E2BADA3}"/>
              </a:ext>
            </a:extLst>
          </p:cNvPr>
          <p:cNvSpPr txBox="1"/>
          <p:nvPr/>
        </p:nvSpPr>
        <p:spPr>
          <a:xfrm>
            <a:off x="74924" y="84840"/>
            <a:ext cx="2317297" cy="615553"/>
          </a:xfrm>
          <a:prstGeom prst="rect">
            <a:avLst/>
          </a:prstGeom>
          <a:noFill/>
        </p:spPr>
        <p:txBody>
          <a:bodyPr wrap="square">
            <a:spAutoFit/>
          </a:bodyPr>
          <a:lstStyle/>
          <a:p>
            <a:pPr marL="0" lvl="0" indent="0" algn="l" rtl="0">
              <a:lnSpc>
                <a:spcPct val="100000"/>
              </a:lnSpc>
              <a:spcBef>
                <a:spcPts val="0"/>
              </a:spcBef>
              <a:spcAft>
                <a:spcPts val="0"/>
              </a:spcAft>
              <a:buClr>
                <a:schemeClr val="dk1"/>
              </a:buClr>
              <a:buSzPts val="1100"/>
              <a:buFont typeface="Arial"/>
              <a:buNone/>
            </a:pPr>
            <a:r>
              <a:rPr lang="en-IN" sz="3400">
                <a:latin typeface="Raleway Light"/>
                <a:ea typeface="Raleway Light"/>
                <a:cs typeface="Raleway Light"/>
                <a:sym typeface="Raleway Light"/>
              </a:rPr>
              <a:t>Furnishing</a:t>
            </a:r>
          </a:p>
        </p:txBody>
      </p:sp>
      <p:pic>
        <p:nvPicPr>
          <p:cNvPr id="4" name="Picture 3">
            <a:extLst>
              <a:ext uri="{FF2B5EF4-FFF2-40B4-BE49-F238E27FC236}">
                <a16:creationId xmlns:a16="http://schemas.microsoft.com/office/drawing/2014/main" id="{E4601F3D-19AF-7232-8A86-D2D0E0CDA82E}"/>
              </a:ext>
            </a:extLst>
          </p:cNvPr>
          <p:cNvPicPr>
            <a:picLocks noChangeAspect="1"/>
          </p:cNvPicPr>
          <p:nvPr/>
        </p:nvPicPr>
        <p:blipFill rotWithShape="1">
          <a:blip r:embed="rId8"/>
          <a:srcRect l="18905" t="5767" r="18071" b="20460"/>
          <a:stretch/>
        </p:blipFill>
        <p:spPr>
          <a:xfrm>
            <a:off x="40318" y="4553507"/>
            <a:ext cx="421266" cy="549431"/>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90"/>
        <p:cNvGrpSpPr/>
        <p:nvPr/>
      </p:nvGrpSpPr>
      <p:grpSpPr>
        <a:xfrm>
          <a:off x="0" y="0"/>
          <a:ext cx="0" cy="0"/>
          <a:chOff x="0" y="0"/>
          <a:chExt cx="0" cy="0"/>
        </a:xfrm>
      </p:grpSpPr>
      <p:grpSp>
        <p:nvGrpSpPr>
          <p:cNvPr id="20" name="Group 19">
            <a:extLst>
              <a:ext uri="{FF2B5EF4-FFF2-40B4-BE49-F238E27FC236}">
                <a16:creationId xmlns:a16="http://schemas.microsoft.com/office/drawing/2014/main" id="{85E90CA3-69E2-D8BF-A29C-09E1FB5457C4}"/>
              </a:ext>
            </a:extLst>
          </p:cNvPr>
          <p:cNvGrpSpPr/>
          <p:nvPr/>
        </p:nvGrpSpPr>
        <p:grpSpPr>
          <a:xfrm>
            <a:off x="498764" y="1527087"/>
            <a:ext cx="3788063" cy="3396990"/>
            <a:chOff x="484026" y="1527247"/>
            <a:chExt cx="3315821" cy="3396990"/>
          </a:xfrm>
        </p:grpSpPr>
        <p:pic>
          <p:nvPicPr>
            <p:cNvPr id="11" name="Picture 6">
              <a:extLst>
                <a:ext uri="{FF2B5EF4-FFF2-40B4-BE49-F238E27FC236}">
                  <a16:creationId xmlns:a16="http://schemas.microsoft.com/office/drawing/2014/main" id="{FE2511D8-1A0D-8272-F849-A04319BAA7B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84026" y="1527247"/>
              <a:ext cx="3315821" cy="3315821"/>
            </a:xfrm>
            <a:prstGeom prst="rect">
              <a:avLst/>
            </a:prstGeom>
            <a:noFill/>
            <a:extLst>
              <a:ext uri="{909E8E84-426E-40DD-AFC4-6F175D3DCCD1}">
                <a14:hiddenFill xmlns:a14="http://schemas.microsoft.com/office/drawing/2010/main">
                  <a:solidFill>
                    <a:srgbClr val="FFFFFF"/>
                  </a:solidFill>
                </a14:hiddenFill>
              </a:ext>
            </a:extLst>
          </p:spPr>
        </p:pic>
        <p:sp>
          <p:nvSpPr>
            <p:cNvPr id="2" name="Google Shape;183;p19">
              <a:extLst>
                <a:ext uri="{FF2B5EF4-FFF2-40B4-BE49-F238E27FC236}">
                  <a16:creationId xmlns:a16="http://schemas.microsoft.com/office/drawing/2014/main" id="{CC137E64-C149-D370-7B32-7CAD09E11005}"/>
                </a:ext>
              </a:extLst>
            </p:cNvPr>
            <p:cNvSpPr txBox="1"/>
            <p:nvPr/>
          </p:nvSpPr>
          <p:spPr>
            <a:xfrm>
              <a:off x="751847" y="4348569"/>
              <a:ext cx="3048000" cy="575668"/>
            </a:xfrm>
            <a:prstGeom prst="rect">
              <a:avLst/>
            </a:prstGeom>
            <a:noFill/>
            <a:ln>
              <a:noFill/>
            </a:ln>
          </p:spPr>
          <p:txBody>
            <a:bodyPr spcFirstLastPara="1" wrap="square" lIns="91425" tIns="91425" rIns="91425" bIns="91425" anchor="b" anchorCtr="0">
              <a:noAutofit/>
            </a:bodyPr>
            <a:lstStyle/>
            <a:p>
              <a:pPr marL="0" lvl="0" indent="0" algn="l" rtl="0">
                <a:lnSpc>
                  <a:spcPct val="90000"/>
                </a:lnSpc>
                <a:spcBef>
                  <a:spcPts val="0"/>
                </a:spcBef>
                <a:spcAft>
                  <a:spcPts val="0"/>
                </a:spcAft>
                <a:buNone/>
              </a:pPr>
              <a:r>
                <a:rPr lang="en-US" sz="2000">
                  <a:solidFill>
                    <a:srgbClr val="434343"/>
                  </a:solidFill>
                  <a:latin typeface="Inter ExtraBold"/>
                  <a:ea typeface="Inter ExtraBold"/>
                  <a:cs typeface="Inter ExtraBold"/>
                  <a:sym typeface="Inter ExtraBold"/>
                </a:rPr>
                <a:t>Premium White Towels</a:t>
              </a:r>
              <a:endParaRPr sz="2000">
                <a:solidFill>
                  <a:srgbClr val="434343"/>
                </a:solidFill>
                <a:latin typeface="Inter ExtraBold"/>
                <a:ea typeface="Inter ExtraBold"/>
                <a:cs typeface="Inter ExtraBold"/>
                <a:sym typeface="Inter ExtraBold"/>
              </a:endParaRPr>
            </a:p>
          </p:txBody>
        </p:sp>
      </p:grpSp>
      <p:grpSp>
        <p:nvGrpSpPr>
          <p:cNvPr id="18" name="Group 17">
            <a:extLst>
              <a:ext uri="{FF2B5EF4-FFF2-40B4-BE49-F238E27FC236}">
                <a16:creationId xmlns:a16="http://schemas.microsoft.com/office/drawing/2014/main" id="{96C92272-77C2-89C5-5B59-B83DC777CD02}"/>
              </a:ext>
            </a:extLst>
          </p:cNvPr>
          <p:cNvGrpSpPr/>
          <p:nvPr/>
        </p:nvGrpSpPr>
        <p:grpSpPr>
          <a:xfrm>
            <a:off x="4371930" y="569630"/>
            <a:ext cx="2175440" cy="2176841"/>
            <a:chOff x="3884035" y="574801"/>
            <a:chExt cx="2175440" cy="2176841"/>
          </a:xfrm>
        </p:grpSpPr>
        <p:sp>
          <p:nvSpPr>
            <p:cNvPr id="4" name="Google Shape;183;p19">
              <a:extLst>
                <a:ext uri="{FF2B5EF4-FFF2-40B4-BE49-F238E27FC236}">
                  <a16:creationId xmlns:a16="http://schemas.microsoft.com/office/drawing/2014/main" id="{6F8C73C0-95A0-AC9B-CC0C-7FAB223328A0}"/>
                </a:ext>
              </a:extLst>
            </p:cNvPr>
            <p:cNvSpPr txBox="1"/>
            <p:nvPr/>
          </p:nvSpPr>
          <p:spPr>
            <a:xfrm>
              <a:off x="3960124" y="1097051"/>
              <a:ext cx="1835553" cy="575668"/>
            </a:xfrm>
            <a:prstGeom prst="rect">
              <a:avLst/>
            </a:prstGeom>
            <a:noFill/>
            <a:ln>
              <a:noFill/>
            </a:ln>
          </p:spPr>
          <p:txBody>
            <a:bodyPr spcFirstLastPara="1" wrap="square" lIns="91425" tIns="91425" rIns="91425" bIns="91425" anchor="b" anchorCtr="0">
              <a:noAutofit/>
            </a:bodyPr>
            <a:lstStyle/>
            <a:p>
              <a:pPr marL="0" lvl="0" indent="0" algn="l" rtl="0">
                <a:lnSpc>
                  <a:spcPct val="90000"/>
                </a:lnSpc>
                <a:spcBef>
                  <a:spcPts val="0"/>
                </a:spcBef>
                <a:spcAft>
                  <a:spcPts val="0"/>
                </a:spcAft>
                <a:buNone/>
              </a:pPr>
              <a:r>
                <a:rPr lang="en-US" sz="2800">
                  <a:solidFill>
                    <a:srgbClr val="434343"/>
                  </a:solidFill>
                  <a:latin typeface="Inter ExtraBold"/>
                  <a:ea typeface="Inter ExtraBold"/>
                  <a:cs typeface="Inter ExtraBold"/>
                  <a:sym typeface="Inter ExtraBold"/>
                </a:rPr>
                <a:t>Towel</a:t>
              </a:r>
              <a:endParaRPr sz="2800">
                <a:solidFill>
                  <a:srgbClr val="434343"/>
                </a:solidFill>
                <a:latin typeface="Inter ExtraBold"/>
                <a:ea typeface="Inter ExtraBold"/>
                <a:cs typeface="Inter ExtraBold"/>
                <a:sym typeface="Inter ExtraBold"/>
              </a:endParaRPr>
            </a:p>
          </p:txBody>
        </p:sp>
        <p:pic>
          <p:nvPicPr>
            <p:cNvPr id="10" name="Picture 9">
              <a:extLst>
                <a:ext uri="{FF2B5EF4-FFF2-40B4-BE49-F238E27FC236}">
                  <a16:creationId xmlns:a16="http://schemas.microsoft.com/office/drawing/2014/main" id="{3D1E4362-615D-1F59-F275-73EEF7A8897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94810" y="574801"/>
              <a:ext cx="2096597" cy="2096597"/>
            </a:xfrm>
            <a:prstGeom prst="rect">
              <a:avLst/>
            </a:prstGeom>
          </p:spPr>
        </p:pic>
        <p:sp>
          <p:nvSpPr>
            <p:cNvPr id="3" name="Google Shape;183;p19">
              <a:extLst>
                <a:ext uri="{FF2B5EF4-FFF2-40B4-BE49-F238E27FC236}">
                  <a16:creationId xmlns:a16="http://schemas.microsoft.com/office/drawing/2014/main" id="{3158D6CB-7B54-B8AD-AA5E-D527CB1B3645}"/>
                </a:ext>
              </a:extLst>
            </p:cNvPr>
            <p:cNvSpPr txBox="1"/>
            <p:nvPr/>
          </p:nvSpPr>
          <p:spPr>
            <a:xfrm>
              <a:off x="3884035" y="2175974"/>
              <a:ext cx="2175440" cy="575668"/>
            </a:xfrm>
            <a:prstGeom prst="rect">
              <a:avLst/>
            </a:prstGeom>
            <a:noFill/>
            <a:ln>
              <a:noFill/>
            </a:ln>
          </p:spPr>
          <p:txBody>
            <a:bodyPr spcFirstLastPara="1" wrap="square" lIns="91425" tIns="91425" rIns="91425" bIns="91425" anchor="b" anchorCtr="0">
              <a:noAutofit/>
            </a:bodyPr>
            <a:lstStyle/>
            <a:p>
              <a:pPr marL="0" lvl="0" indent="0" algn="l" rtl="0">
                <a:lnSpc>
                  <a:spcPct val="90000"/>
                </a:lnSpc>
                <a:spcBef>
                  <a:spcPts val="0"/>
                </a:spcBef>
                <a:spcAft>
                  <a:spcPts val="0"/>
                </a:spcAft>
                <a:buNone/>
              </a:pPr>
              <a:r>
                <a:rPr lang="en-US" sz="1600">
                  <a:solidFill>
                    <a:srgbClr val="434343"/>
                  </a:solidFill>
                  <a:latin typeface="Inter ExtraBold"/>
                  <a:ea typeface="Inter ExtraBold"/>
                  <a:cs typeface="Inter ExtraBold"/>
                  <a:sym typeface="Inter ExtraBold"/>
                </a:rPr>
                <a:t>Pool / Beach Towels</a:t>
              </a:r>
              <a:endParaRPr sz="1600">
                <a:solidFill>
                  <a:srgbClr val="434343"/>
                </a:solidFill>
                <a:latin typeface="Inter ExtraBold"/>
                <a:ea typeface="Inter ExtraBold"/>
                <a:cs typeface="Inter ExtraBold"/>
                <a:sym typeface="Inter ExtraBold"/>
              </a:endParaRPr>
            </a:p>
          </p:txBody>
        </p:sp>
      </p:grpSp>
      <p:grpSp>
        <p:nvGrpSpPr>
          <p:cNvPr id="19" name="Group 18">
            <a:extLst>
              <a:ext uri="{FF2B5EF4-FFF2-40B4-BE49-F238E27FC236}">
                <a16:creationId xmlns:a16="http://schemas.microsoft.com/office/drawing/2014/main" id="{82A36987-5ED4-D56D-68F2-C664AAB17245}"/>
              </a:ext>
            </a:extLst>
          </p:cNvPr>
          <p:cNvGrpSpPr/>
          <p:nvPr/>
        </p:nvGrpSpPr>
        <p:grpSpPr>
          <a:xfrm>
            <a:off x="4317951" y="2538881"/>
            <a:ext cx="2431599" cy="2304187"/>
            <a:chOff x="4317951" y="2538881"/>
            <a:chExt cx="2431599" cy="2304187"/>
          </a:xfrm>
        </p:grpSpPr>
        <p:pic>
          <p:nvPicPr>
            <p:cNvPr id="12" name="Picture 4">
              <a:extLst>
                <a:ext uri="{FF2B5EF4-FFF2-40B4-BE49-F238E27FC236}">
                  <a16:creationId xmlns:a16="http://schemas.microsoft.com/office/drawing/2014/main" id="{C3314941-0ED3-5EE8-03EA-081E9B9F1177}"/>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371930" y="2746471"/>
              <a:ext cx="2096597" cy="2096597"/>
            </a:xfrm>
            <a:prstGeom prst="rect">
              <a:avLst/>
            </a:prstGeom>
            <a:noFill/>
            <a:extLst>
              <a:ext uri="{909E8E84-426E-40DD-AFC4-6F175D3DCCD1}">
                <a14:hiddenFill xmlns:a14="http://schemas.microsoft.com/office/drawing/2010/main">
                  <a:solidFill>
                    <a:srgbClr val="FFFFFF"/>
                  </a:solidFill>
                </a14:hiddenFill>
              </a:ext>
            </a:extLst>
          </p:spPr>
        </p:pic>
        <p:sp>
          <p:nvSpPr>
            <p:cNvPr id="13" name="Google Shape;183;p19">
              <a:extLst>
                <a:ext uri="{FF2B5EF4-FFF2-40B4-BE49-F238E27FC236}">
                  <a16:creationId xmlns:a16="http://schemas.microsoft.com/office/drawing/2014/main" id="{DFA1F1FB-D34B-0053-0315-F0F750D34762}"/>
                </a:ext>
              </a:extLst>
            </p:cNvPr>
            <p:cNvSpPr txBox="1"/>
            <p:nvPr/>
          </p:nvSpPr>
          <p:spPr>
            <a:xfrm>
              <a:off x="4317951" y="2538881"/>
              <a:ext cx="2431599" cy="575668"/>
            </a:xfrm>
            <a:prstGeom prst="rect">
              <a:avLst/>
            </a:prstGeom>
            <a:noFill/>
            <a:ln>
              <a:noFill/>
            </a:ln>
          </p:spPr>
          <p:txBody>
            <a:bodyPr spcFirstLastPara="1" wrap="square" lIns="91425" tIns="91425" rIns="91425" bIns="91425" anchor="b" anchorCtr="0">
              <a:noAutofit/>
            </a:bodyPr>
            <a:lstStyle/>
            <a:p>
              <a:pPr marL="0" lvl="0" indent="0" algn="l" rtl="0">
                <a:lnSpc>
                  <a:spcPct val="90000"/>
                </a:lnSpc>
                <a:spcBef>
                  <a:spcPts val="0"/>
                </a:spcBef>
                <a:spcAft>
                  <a:spcPts val="0"/>
                </a:spcAft>
                <a:buNone/>
              </a:pPr>
              <a:r>
                <a:rPr lang="en-US" sz="1500">
                  <a:solidFill>
                    <a:srgbClr val="434343"/>
                  </a:solidFill>
                  <a:latin typeface="Inter ExtraBold"/>
                  <a:ea typeface="Inter ExtraBold"/>
                  <a:cs typeface="Inter ExtraBold"/>
                  <a:sym typeface="Inter ExtraBold"/>
                </a:rPr>
                <a:t>Premium Color Towels</a:t>
              </a:r>
              <a:endParaRPr sz="1500">
                <a:solidFill>
                  <a:srgbClr val="434343"/>
                </a:solidFill>
                <a:latin typeface="Inter ExtraBold"/>
                <a:ea typeface="Inter ExtraBold"/>
                <a:cs typeface="Inter ExtraBold"/>
                <a:sym typeface="Inter ExtraBold"/>
              </a:endParaRPr>
            </a:p>
          </p:txBody>
        </p:sp>
      </p:grpSp>
      <p:grpSp>
        <p:nvGrpSpPr>
          <p:cNvPr id="17" name="Group 16">
            <a:extLst>
              <a:ext uri="{FF2B5EF4-FFF2-40B4-BE49-F238E27FC236}">
                <a16:creationId xmlns:a16="http://schemas.microsoft.com/office/drawing/2014/main" id="{85C4014A-9F5E-8EE2-3B4A-5A36C77F1187}"/>
              </a:ext>
            </a:extLst>
          </p:cNvPr>
          <p:cNvGrpSpPr/>
          <p:nvPr/>
        </p:nvGrpSpPr>
        <p:grpSpPr>
          <a:xfrm>
            <a:off x="6569464" y="1422089"/>
            <a:ext cx="2430435" cy="3214314"/>
            <a:chOff x="6569464" y="1422089"/>
            <a:chExt cx="2430435" cy="3214314"/>
          </a:xfrm>
        </p:grpSpPr>
        <p:pic>
          <p:nvPicPr>
            <p:cNvPr id="9" name="Picture 8">
              <a:extLst>
                <a:ext uri="{FF2B5EF4-FFF2-40B4-BE49-F238E27FC236}">
                  <a16:creationId xmlns:a16="http://schemas.microsoft.com/office/drawing/2014/main" id="{55080C26-20DD-3AF9-4CDF-B9510EAADCB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569464" y="1422089"/>
              <a:ext cx="2241176" cy="2809252"/>
            </a:xfrm>
            <a:prstGeom prst="rect">
              <a:avLst/>
            </a:prstGeom>
          </p:spPr>
        </p:pic>
        <p:sp>
          <p:nvSpPr>
            <p:cNvPr id="14" name="Google Shape;183;p19">
              <a:extLst>
                <a:ext uri="{FF2B5EF4-FFF2-40B4-BE49-F238E27FC236}">
                  <a16:creationId xmlns:a16="http://schemas.microsoft.com/office/drawing/2014/main" id="{5171C092-FC0A-2FA9-FB5F-F88FAAC7D6DD}"/>
                </a:ext>
              </a:extLst>
            </p:cNvPr>
            <p:cNvSpPr txBox="1"/>
            <p:nvPr/>
          </p:nvSpPr>
          <p:spPr>
            <a:xfrm>
              <a:off x="6824459" y="4060735"/>
              <a:ext cx="2175440" cy="575668"/>
            </a:xfrm>
            <a:prstGeom prst="rect">
              <a:avLst/>
            </a:prstGeom>
            <a:noFill/>
            <a:ln>
              <a:noFill/>
            </a:ln>
          </p:spPr>
          <p:txBody>
            <a:bodyPr spcFirstLastPara="1" wrap="square" lIns="91425" tIns="91425" rIns="91425" bIns="91425" anchor="b" anchorCtr="0">
              <a:noAutofit/>
            </a:bodyPr>
            <a:lstStyle/>
            <a:p>
              <a:pPr marL="0" lvl="0" indent="0" algn="l" rtl="0">
                <a:lnSpc>
                  <a:spcPct val="90000"/>
                </a:lnSpc>
                <a:spcBef>
                  <a:spcPts val="0"/>
                </a:spcBef>
                <a:spcAft>
                  <a:spcPts val="0"/>
                </a:spcAft>
                <a:buNone/>
              </a:pPr>
              <a:r>
                <a:rPr lang="en-US" sz="1600">
                  <a:solidFill>
                    <a:srgbClr val="434343"/>
                  </a:solidFill>
                  <a:latin typeface="Inter ExtraBold"/>
                  <a:ea typeface="Inter ExtraBold"/>
                  <a:cs typeface="Inter ExtraBold"/>
                  <a:sym typeface="Inter ExtraBold"/>
                </a:rPr>
                <a:t>Bar Mop Towels</a:t>
              </a:r>
              <a:endParaRPr sz="1600">
                <a:solidFill>
                  <a:srgbClr val="434343"/>
                </a:solidFill>
                <a:latin typeface="Inter ExtraBold"/>
                <a:ea typeface="Inter ExtraBold"/>
                <a:cs typeface="Inter ExtraBold"/>
                <a:sym typeface="Inter ExtraBold"/>
              </a:endParaRPr>
            </a:p>
          </p:txBody>
        </p:sp>
      </p:grpSp>
      <p:cxnSp>
        <p:nvCxnSpPr>
          <p:cNvPr id="22" name="Google Shape;71;p12">
            <a:extLst>
              <a:ext uri="{FF2B5EF4-FFF2-40B4-BE49-F238E27FC236}">
                <a16:creationId xmlns:a16="http://schemas.microsoft.com/office/drawing/2014/main" id="{A50D1303-E5FD-1372-CE65-189C1C549267}"/>
              </a:ext>
            </a:extLst>
          </p:cNvPr>
          <p:cNvCxnSpPr/>
          <p:nvPr/>
        </p:nvCxnSpPr>
        <p:spPr>
          <a:xfrm rot="10800000">
            <a:off x="87005" y="680029"/>
            <a:ext cx="2214900" cy="0"/>
          </a:xfrm>
          <a:prstGeom prst="straightConnector1">
            <a:avLst/>
          </a:prstGeom>
          <a:noFill/>
          <a:ln w="19050" cap="flat" cmpd="sng">
            <a:solidFill>
              <a:srgbClr val="76A5AF"/>
            </a:solidFill>
            <a:prstDash val="solid"/>
            <a:round/>
            <a:headEnd type="none" w="med" len="med"/>
            <a:tailEnd type="none" w="med" len="med"/>
          </a:ln>
        </p:spPr>
      </p:cxnSp>
      <p:sp>
        <p:nvSpPr>
          <p:cNvPr id="23" name="TextBox 22">
            <a:extLst>
              <a:ext uri="{FF2B5EF4-FFF2-40B4-BE49-F238E27FC236}">
                <a16:creationId xmlns:a16="http://schemas.microsoft.com/office/drawing/2014/main" id="{C7FE51B6-0C1F-3442-4BE7-8E6FF0CFB9A0}"/>
              </a:ext>
            </a:extLst>
          </p:cNvPr>
          <p:cNvSpPr txBox="1"/>
          <p:nvPr/>
        </p:nvSpPr>
        <p:spPr>
          <a:xfrm>
            <a:off x="74924" y="84840"/>
            <a:ext cx="2317297" cy="615553"/>
          </a:xfrm>
          <a:prstGeom prst="rect">
            <a:avLst/>
          </a:prstGeom>
          <a:noFill/>
        </p:spPr>
        <p:txBody>
          <a:bodyPr wrap="square">
            <a:spAutoFit/>
          </a:bodyPr>
          <a:lstStyle/>
          <a:p>
            <a:pPr marL="0" lvl="0" indent="0" algn="l" rtl="0">
              <a:lnSpc>
                <a:spcPct val="100000"/>
              </a:lnSpc>
              <a:spcBef>
                <a:spcPts val="0"/>
              </a:spcBef>
              <a:spcAft>
                <a:spcPts val="0"/>
              </a:spcAft>
              <a:buClr>
                <a:schemeClr val="dk1"/>
              </a:buClr>
              <a:buSzPts val="1100"/>
              <a:buFont typeface="Arial"/>
              <a:buNone/>
            </a:pPr>
            <a:r>
              <a:rPr lang="en-IN" sz="3400">
                <a:latin typeface="Raleway Light"/>
                <a:ea typeface="Raleway Light"/>
                <a:cs typeface="Raleway Light"/>
                <a:sym typeface="Raleway Light"/>
              </a:rPr>
              <a:t>Furnishing</a:t>
            </a:r>
          </a:p>
        </p:txBody>
      </p:sp>
      <p:sp>
        <p:nvSpPr>
          <p:cNvPr id="24" name="TextBox 23">
            <a:extLst>
              <a:ext uri="{FF2B5EF4-FFF2-40B4-BE49-F238E27FC236}">
                <a16:creationId xmlns:a16="http://schemas.microsoft.com/office/drawing/2014/main" id="{CAAC6B57-7CA5-C2C3-BA39-F4B17A8C88C5}"/>
              </a:ext>
            </a:extLst>
          </p:cNvPr>
          <p:cNvSpPr txBox="1"/>
          <p:nvPr/>
        </p:nvSpPr>
        <p:spPr>
          <a:xfrm>
            <a:off x="627056" y="640540"/>
            <a:ext cx="1152880" cy="369332"/>
          </a:xfrm>
          <a:prstGeom prst="rect">
            <a:avLst/>
          </a:prstGeom>
          <a:noFill/>
        </p:spPr>
        <p:txBody>
          <a:bodyPr wrap="none" rtlCol="0">
            <a:spAutoFit/>
          </a:bodyPr>
          <a:lstStyle/>
          <a:p>
            <a:pPr algn="ctr"/>
            <a:r>
              <a:rPr lang="en-US" sz="1800">
                <a:solidFill>
                  <a:srgbClr val="76A5AF"/>
                </a:solidFill>
                <a:latin typeface="Raleway Light"/>
                <a:cs typeface="Raleway Light"/>
              </a:rPr>
              <a:t>TOWELS</a:t>
            </a:r>
          </a:p>
        </p:txBody>
      </p:sp>
      <p:pic>
        <p:nvPicPr>
          <p:cNvPr id="5" name="Picture 4">
            <a:extLst>
              <a:ext uri="{FF2B5EF4-FFF2-40B4-BE49-F238E27FC236}">
                <a16:creationId xmlns:a16="http://schemas.microsoft.com/office/drawing/2014/main" id="{22080E08-8F03-D4DE-035D-CB28BDC26486}"/>
              </a:ext>
            </a:extLst>
          </p:cNvPr>
          <p:cNvPicPr>
            <a:picLocks noChangeAspect="1"/>
          </p:cNvPicPr>
          <p:nvPr/>
        </p:nvPicPr>
        <p:blipFill rotWithShape="1">
          <a:blip r:embed="rId7"/>
          <a:srcRect l="18905" t="5767" r="18071" b="20460"/>
          <a:stretch/>
        </p:blipFill>
        <p:spPr>
          <a:xfrm>
            <a:off x="27792" y="4553507"/>
            <a:ext cx="421266" cy="549431"/>
          </a:xfrm>
          <a:prstGeom prst="rect">
            <a:avLst/>
          </a:prstGeom>
        </p:spPr>
      </p:pic>
    </p:spTree>
    <p:extLst>
      <p:ext uri="{BB962C8B-B14F-4D97-AF65-F5344CB8AC3E}">
        <p14:creationId xmlns:p14="http://schemas.microsoft.com/office/powerpoint/2010/main" val="33111496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90"/>
        <p:cNvGrpSpPr/>
        <p:nvPr/>
      </p:nvGrpSpPr>
      <p:grpSpPr>
        <a:xfrm>
          <a:off x="0" y="0"/>
          <a:ext cx="0" cy="0"/>
          <a:chOff x="0" y="0"/>
          <a:chExt cx="0" cy="0"/>
        </a:xfrm>
      </p:grpSpPr>
      <p:pic>
        <p:nvPicPr>
          <p:cNvPr id="5124" name="Picture 4">
            <a:extLst>
              <a:ext uri="{FF2B5EF4-FFF2-40B4-BE49-F238E27FC236}">
                <a16:creationId xmlns:a16="http://schemas.microsoft.com/office/drawing/2014/main" id="{0E30875C-1D1D-D1D0-C6E9-A72A1985DD67}"/>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7961745" y="665505"/>
            <a:ext cx="728244" cy="1522689"/>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a:extLst>
              <a:ext uri="{FF2B5EF4-FFF2-40B4-BE49-F238E27FC236}">
                <a16:creationId xmlns:a16="http://schemas.microsoft.com/office/drawing/2014/main" id="{56D9E703-952E-D989-650D-52090F33BF29}"/>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593373" y="2644591"/>
            <a:ext cx="2096616" cy="209661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a:extLst>
              <a:ext uri="{FF2B5EF4-FFF2-40B4-BE49-F238E27FC236}">
                <a16:creationId xmlns:a16="http://schemas.microsoft.com/office/drawing/2014/main" id="{D2BDE54E-BDC1-C061-93CB-37886D751427}"/>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413321" y="2644591"/>
            <a:ext cx="2096621" cy="208240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0CE4D991-37A5-C130-551E-8E6CE505E47B}"/>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413654" y="468470"/>
            <a:ext cx="2096615" cy="209661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a:extLst>
              <a:ext uri="{FF2B5EF4-FFF2-40B4-BE49-F238E27FC236}">
                <a16:creationId xmlns:a16="http://schemas.microsoft.com/office/drawing/2014/main" id="{213F49F9-C382-42FF-D939-FE13808E3C66}"/>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562206" y="1430614"/>
            <a:ext cx="3767684" cy="3291911"/>
          </a:xfrm>
          <a:prstGeom prst="rect">
            <a:avLst/>
          </a:prstGeom>
          <a:noFill/>
          <a:extLst>
            <a:ext uri="{909E8E84-426E-40DD-AFC4-6F175D3DCCD1}">
              <a14:hiddenFill xmlns:a14="http://schemas.microsoft.com/office/drawing/2010/main">
                <a:solidFill>
                  <a:srgbClr val="FFFFFF"/>
                </a:solidFill>
              </a14:hiddenFill>
            </a:ext>
          </a:extLst>
        </p:spPr>
      </p:pic>
      <p:sp>
        <p:nvSpPr>
          <p:cNvPr id="3" name="Google Shape;183;p19">
            <a:extLst>
              <a:ext uri="{FF2B5EF4-FFF2-40B4-BE49-F238E27FC236}">
                <a16:creationId xmlns:a16="http://schemas.microsoft.com/office/drawing/2014/main" id="{3158D6CB-7B54-B8AD-AA5E-D527CB1B3645}"/>
              </a:ext>
            </a:extLst>
          </p:cNvPr>
          <p:cNvSpPr txBox="1"/>
          <p:nvPr/>
        </p:nvSpPr>
        <p:spPr>
          <a:xfrm>
            <a:off x="5818551" y="4365858"/>
            <a:ext cx="737571" cy="421726"/>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0" indent="0">
              <a:lnSpc>
                <a:spcPct val="90000"/>
              </a:lnSpc>
              <a:buNone/>
              <a:defRPr sz="1800">
                <a:solidFill>
                  <a:srgbClr val="434343"/>
                </a:solidFill>
                <a:latin typeface="Inter ExtraBold"/>
                <a:ea typeface="Inter ExtraBold"/>
                <a:cs typeface="Inter ExtraBold"/>
              </a:defRPr>
            </a:lvl1pPr>
          </a:lstStyle>
          <a:p>
            <a:r>
              <a:rPr lang="en-US">
                <a:sym typeface="Inter ExtraBold"/>
              </a:rPr>
              <a:t>Soap</a:t>
            </a:r>
            <a:endParaRPr>
              <a:sym typeface="Inter ExtraBold"/>
            </a:endParaRPr>
          </a:p>
        </p:txBody>
      </p:sp>
      <p:sp>
        <p:nvSpPr>
          <p:cNvPr id="5" name="Google Shape;183;p19">
            <a:extLst>
              <a:ext uri="{FF2B5EF4-FFF2-40B4-BE49-F238E27FC236}">
                <a16:creationId xmlns:a16="http://schemas.microsoft.com/office/drawing/2014/main" id="{4DE1AE54-4402-D679-ECB4-07E9EC69A0B1}"/>
              </a:ext>
            </a:extLst>
          </p:cNvPr>
          <p:cNvSpPr txBox="1"/>
          <p:nvPr/>
        </p:nvSpPr>
        <p:spPr>
          <a:xfrm>
            <a:off x="5274012" y="566779"/>
            <a:ext cx="1540565" cy="267468"/>
          </a:xfrm>
          <a:prstGeom prst="rect">
            <a:avLst/>
          </a:prstGeom>
          <a:noFill/>
          <a:ln>
            <a:noFill/>
          </a:ln>
        </p:spPr>
        <p:txBody>
          <a:bodyPr spcFirstLastPara="1" wrap="square" lIns="91425" tIns="91425" rIns="91425" bIns="91425" anchor="b" anchorCtr="0">
            <a:noAutofit/>
          </a:bodyPr>
          <a:lstStyle/>
          <a:p>
            <a:pPr marL="0" lvl="0" indent="0" algn="l" rtl="0">
              <a:lnSpc>
                <a:spcPct val="90000"/>
              </a:lnSpc>
              <a:spcBef>
                <a:spcPts val="0"/>
              </a:spcBef>
              <a:spcAft>
                <a:spcPts val="0"/>
              </a:spcAft>
              <a:buNone/>
            </a:pPr>
            <a:r>
              <a:rPr lang="en-US" sz="1800">
                <a:solidFill>
                  <a:srgbClr val="434343"/>
                </a:solidFill>
                <a:latin typeface="Inter ExtraBold"/>
                <a:ea typeface="Inter ExtraBold"/>
                <a:cs typeface="Inter ExtraBold"/>
                <a:sym typeface="Inter ExtraBold"/>
              </a:rPr>
              <a:t>Bath Robe</a:t>
            </a:r>
            <a:endParaRPr sz="1800">
              <a:solidFill>
                <a:srgbClr val="434343"/>
              </a:solidFill>
              <a:latin typeface="Inter ExtraBold"/>
              <a:ea typeface="Inter ExtraBold"/>
              <a:cs typeface="Inter ExtraBold"/>
              <a:sym typeface="Inter ExtraBold"/>
            </a:endParaRPr>
          </a:p>
        </p:txBody>
      </p:sp>
      <p:sp>
        <p:nvSpPr>
          <p:cNvPr id="13" name="Google Shape;183;p19">
            <a:extLst>
              <a:ext uri="{FF2B5EF4-FFF2-40B4-BE49-F238E27FC236}">
                <a16:creationId xmlns:a16="http://schemas.microsoft.com/office/drawing/2014/main" id="{26D91CCF-1AC8-5039-9888-56DAFE765D75}"/>
              </a:ext>
            </a:extLst>
          </p:cNvPr>
          <p:cNvSpPr txBox="1"/>
          <p:nvPr/>
        </p:nvSpPr>
        <p:spPr>
          <a:xfrm>
            <a:off x="7540646" y="4245044"/>
            <a:ext cx="1243923" cy="575668"/>
          </a:xfrm>
          <a:prstGeom prst="rect">
            <a:avLst/>
          </a:prstGeom>
          <a:noFill/>
          <a:ln>
            <a:noFill/>
          </a:ln>
        </p:spPr>
        <p:txBody>
          <a:bodyPr spcFirstLastPara="1" wrap="square" lIns="91425" tIns="91425" rIns="91425" bIns="91425" anchor="b" anchorCtr="0">
            <a:noAutofit/>
          </a:bodyPr>
          <a:lstStyle/>
          <a:p>
            <a:pPr marL="0" lvl="0" indent="0" algn="l" rtl="0">
              <a:lnSpc>
                <a:spcPct val="90000"/>
              </a:lnSpc>
              <a:spcBef>
                <a:spcPts val="0"/>
              </a:spcBef>
              <a:spcAft>
                <a:spcPts val="0"/>
              </a:spcAft>
              <a:buNone/>
            </a:pPr>
            <a:r>
              <a:rPr lang="en-US" sz="1800">
                <a:solidFill>
                  <a:srgbClr val="434343"/>
                </a:solidFill>
                <a:latin typeface="Inter ExtraBold"/>
                <a:ea typeface="Inter ExtraBold"/>
                <a:cs typeface="Inter ExtraBold"/>
                <a:sym typeface="Inter ExtraBold"/>
              </a:rPr>
              <a:t>Shampoo</a:t>
            </a:r>
            <a:endParaRPr sz="1800">
              <a:solidFill>
                <a:srgbClr val="434343"/>
              </a:solidFill>
              <a:latin typeface="Inter ExtraBold"/>
              <a:ea typeface="Inter ExtraBold"/>
              <a:cs typeface="Inter ExtraBold"/>
              <a:sym typeface="Inter ExtraBold"/>
            </a:endParaRPr>
          </a:p>
        </p:txBody>
      </p:sp>
      <p:sp>
        <p:nvSpPr>
          <p:cNvPr id="4" name="Google Shape;183;p19">
            <a:extLst>
              <a:ext uri="{FF2B5EF4-FFF2-40B4-BE49-F238E27FC236}">
                <a16:creationId xmlns:a16="http://schemas.microsoft.com/office/drawing/2014/main" id="{8D1B7D5B-B43F-0D99-C741-5A35C5D8D724}"/>
              </a:ext>
            </a:extLst>
          </p:cNvPr>
          <p:cNvSpPr txBox="1"/>
          <p:nvPr/>
        </p:nvSpPr>
        <p:spPr>
          <a:xfrm>
            <a:off x="3176191" y="1273615"/>
            <a:ext cx="1210640" cy="575668"/>
          </a:xfrm>
          <a:prstGeom prst="rect">
            <a:avLst/>
          </a:prstGeom>
          <a:noFill/>
          <a:ln>
            <a:noFill/>
          </a:ln>
        </p:spPr>
        <p:txBody>
          <a:bodyPr spcFirstLastPara="1" wrap="square" lIns="91425" tIns="91425" rIns="91425" bIns="91425" anchor="b" anchorCtr="0">
            <a:noAutofit/>
          </a:bodyPr>
          <a:lstStyle/>
          <a:p>
            <a:pPr marL="0" lvl="0" indent="0" algn="l" rtl="0">
              <a:lnSpc>
                <a:spcPct val="90000"/>
              </a:lnSpc>
              <a:spcBef>
                <a:spcPts val="0"/>
              </a:spcBef>
              <a:spcAft>
                <a:spcPts val="0"/>
              </a:spcAft>
              <a:buNone/>
            </a:pPr>
            <a:r>
              <a:rPr lang="en-US" sz="2000">
                <a:solidFill>
                  <a:srgbClr val="434343"/>
                </a:solidFill>
                <a:latin typeface="Inter ExtraBold"/>
                <a:ea typeface="Inter ExtraBold"/>
                <a:cs typeface="Inter ExtraBold"/>
                <a:sym typeface="Inter ExtraBold"/>
              </a:rPr>
              <a:t>Curtains</a:t>
            </a:r>
            <a:endParaRPr sz="2000">
              <a:solidFill>
                <a:srgbClr val="434343"/>
              </a:solidFill>
              <a:latin typeface="Inter ExtraBold"/>
              <a:ea typeface="Inter ExtraBold"/>
              <a:cs typeface="Inter ExtraBold"/>
              <a:sym typeface="Inter ExtraBold"/>
            </a:endParaRPr>
          </a:p>
        </p:txBody>
      </p:sp>
      <p:pic>
        <p:nvPicPr>
          <p:cNvPr id="5126" name="Picture 6">
            <a:extLst>
              <a:ext uri="{FF2B5EF4-FFF2-40B4-BE49-F238E27FC236}">
                <a16:creationId xmlns:a16="http://schemas.microsoft.com/office/drawing/2014/main" id="{F19DC94C-E96B-B535-15A6-99C54E75C556}"/>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6593373" y="468470"/>
            <a:ext cx="2096615" cy="2096615"/>
          </a:xfrm>
          <a:prstGeom prst="rtTriangle">
            <a:avLst/>
          </a:prstGeom>
          <a:noFill/>
          <a:extLst>
            <a:ext uri="{909E8E84-426E-40DD-AFC4-6F175D3DCCD1}">
              <a14:hiddenFill xmlns:a14="http://schemas.microsoft.com/office/drawing/2010/main">
                <a:solidFill>
                  <a:srgbClr val="FFFFFF"/>
                </a:solidFill>
              </a14:hiddenFill>
            </a:ext>
          </a:extLst>
        </p:spPr>
      </p:pic>
      <p:sp>
        <p:nvSpPr>
          <p:cNvPr id="12" name="Google Shape;183;p19">
            <a:extLst>
              <a:ext uri="{FF2B5EF4-FFF2-40B4-BE49-F238E27FC236}">
                <a16:creationId xmlns:a16="http://schemas.microsoft.com/office/drawing/2014/main" id="{8FF46C00-4123-D45E-9B5B-60A087DCEF2F}"/>
              </a:ext>
            </a:extLst>
          </p:cNvPr>
          <p:cNvSpPr txBox="1"/>
          <p:nvPr/>
        </p:nvSpPr>
        <p:spPr>
          <a:xfrm>
            <a:off x="6593373" y="566351"/>
            <a:ext cx="2133880" cy="267468"/>
          </a:xfrm>
          <a:prstGeom prst="rect">
            <a:avLst/>
          </a:prstGeom>
          <a:noFill/>
          <a:ln>
            <a:noFill/>
          </a:ln>
        </p:spPr>
        <p:txBody>
          <a:bodyPr spcFirstLastPara="1" wrap="square" lIns="91425" tIns="91425" rIns="91425" bIns="91425" anchor="b" anchorCtr="0">
            <a:noAutofit/>
          </a:bodyPr>
          <a:lstStyle/>
          <a:p>
            <a:pPr marL="0" lvl="0" indent="0" algn="l" rtl="0">
              <a:lnSpc>
                <a:spcPct val="90000"/>
              </a:lnSpc>
              <a:spcBef>
                <a:spcPts val="0"/>
              </a:spcBef>
              <a:spcAft>
                <a:spcPts val="0"/>
              </a:spcAft>
              <a:buNone/>
            </a:pPr>
            <a:r>
              <a:rPr lang="en-US" sz="1600">
                <a:solidFill>
                  <a:srgbClr val="434343"/>
                </a:solidFill>
                <a:latin typeface="Inter ExtraBold"/>
                <a:ea typeface="Inter ExtraBold"/>
                <a:cs typeface="Inter ExtraBold"/>
                <a:sym typeface="Inter ExtraBold"/>
              </a:rPr>
              <a:t>Shaving / Dental Kit</a:t>
            </a:r>
            <a:endParaRPr sz="1600">
              <a:solidFill>
                <a:srgbClr val="434343"/>
              </a:solidFill>
              <a:latin typeface="Inter ExtraBold"/>
              <a:ea typeface="Inter ExtraBold"/>
              <a:cs typeface="Inter ExtraBold"/>
              <a:sym typeface="Inter ExtraBold"/>
            </a:endParaRPr>
          </a:p>
        </p:txBody>
      </p:sp>
      <p:cxnSp>
        <p:nvCxnSpPr>
          <p:cNvPr id="17" name="Google Shape;71;p12">
            <a:extLst>
              <a:ext uri="{FF2B5EF4-FFF2-40B4-BE49-F238E27FC236}">
                <a16:creationId xmlns:a16="http://schemas.microsoft.com/office/drawing/2014/main" id="{55C75A2B-6CEE-9182-40C9-D83570D95702}"/>
              </a:ext>
            </a:extLst>
          </p:cNvPr>
          <p:cNvCxnSpPr/>
          <p:nvPr/>
        </p:nvCxnSpPr>
        <p:spPr>
          <a:xfrm rot="10800000">
            <a:off x="87005" y="680029"/>
            <a:ext cx="2214900" cy="0"/>
          </a:xfrm>
          <a:prstGeom prst="straightConnector1">
            <a:avLst/>
          </a:prstGeom>
          <a:noFill/>
          <a:ln w="19050" cap="flat" cmpd="sng">
            <a:solidFill>
              <a:srgbClr val="76A5AF"/>
            </a:solidFill>
            <a:prstDash val="solid"/>
            <a:round/>
            <a:headEnd type="none" w="med" len="med"/>
            <a:tailEnd type="none" w="med" len="med"/>
          </a:ln>
        </p:spPr>
      </p:cxnSp>
      <p:sp>
        <p:nvSpPr>
          <p:cNvPr id="18" name="TextBox 17">
            <a:extLst>
              <a:ext uri="{FF2B5EF4-FFF2-40B4-BE49-F238E27FC236}">
                <a16:creationId xmlns:a16="http://schemas.microsoft.com/office/drawing/2014/main" id="{F110699D-B4A6-4B21-FE1D-1BA0E12D823C}"/>
              </a:ext>
            </a:extLst>
          </p:cNvPr>
          <p:cNvSpPr txBox="1"/>
          <p:nvPr/>
        </p:nvSpPr>
        <p:spPr>
          <a:xfrm>
            <a:off x="507633" y="640540"/>
            <a:ext cx="1391728" cy="369332"/>
          </a:xfrm>
          <a:prstGeom prst="rect">
            <a:avLst/>
          </a:prstGeom>
          <a:noFill/>
        </p:spPr>
        <p:txBody>
          <a:bodyPr wrap="none" rtlCol="0">
            <a:spAutoFit/>
          </a:bodyPr>
          <a:lstStyle/>
          <a:p>
            <a:pPr algn="ctr"/>
            <a:r>
              <a:rPr lang="en-US" sz="1800">
                <a:solidFill>
                  <a:srgbClr val="76A5AF"/>
                </a:solidFill>
                <a:latin typeface="Raleway Light"/>
                <a:cs typeface="Raleway Light"/>
              </a:rPr>
              <a:t>AMENITIES</a:t>
            </a:r>
          </a:p>
        </p:txBody>
      </p:sp>
      <p:sp>
        <p:nvSpPr>
          <p:cNvPr id="19" name="TextBox 18">
            <a:extLst>
              <a:ext uri="{FF2B5EF4-FFF2-40B4-BE49-F238E27FC236}">
                <a16:creationId xmlns:a16="http://schemas.microsoft.com/office/drawing/2014/main" id="{C7C25A9C-2700-BE39-F938-F572BFF30F3A}"/>
              </a:ext>
            </a:extLst>
          </p:cNvPr>
          <p:cNvSpPr txBox="1"/>
          <p:nvPr/>
        </p:nvSpPr>
        <p:spPr>
          <a:xfrm>
            <a:off x="74924" y="84840"/>
            <a:ext cx="2317297" cy="615553"/>
          </a:xfrm>
          <a:prstGeom prst="rect">
            <a:avLst/>
          </a:prstGeom>
          <a:noFill/>
        </p:spPr>
        <p:txBody>
          <a:bodyPr wrap="square">
            <a:spAutoFit/>
          </a:bodyPr>
          <a:lstStyle/>
          <a:p>
            <a:pPr marL="0" lvl="0" indent="0" algn="l" rtl="0">
              <a:lnSpc>
                <a:spcPct val="100000"/>
              </a:lnSpc>
              <a:spcBef>
                <a:spcPts val="0"/>
              </a:spcBef>
              <a:spcAft>
                <a:spcPts val="0"/>
              </a:spcAft>
              <a:buClr>
                <a:schemeClr val="dk1"/>
              </a:buClr>
              <a:buSzPts val="1100"/>
              <a:buFont typeface="Arial"/>
              <a:buNone/>
            </a:pPr>
            <a:r>
              <a:rPr lang="en-IN" sz="3400">
                <a:latin typeface="Raleway Light"/>
                <a:ea typeface="Raleway Light"/>
                <a:cs typeface="Raleway Light"/>
                <a:sym typeface="Raleway Light"/>
              </a:rPr>
              <a:t>Furnishing</a:t>
            </a:r>
          </a:p>
        </p:txBody>
      </p:sp>
      <p:pic>
        <p:nvPicPr>
          <p:cNvPr id="2" name="Picture 1">
            <a:extLst>
              <a:ext uri="{FF2B5EF4-FFF2-40B4-BE49-F238E27FC236}">
                <a16:creationId xmlns:a16="http://schemas.microsoft.com/office/drawing/2014/main" id="{25BD4894-CC3D-54FD-9B1E-D2EEFE65C19A}"/>
              </a:ext>
            </a:extLst>
          </p:cNvPr>
          <p:cNvPicPr>
            <a:picLocks noChangeAspect="1"/>
          </p:cNvPicPr>
          <p:nvPr/>
        </p:nvPicPr>
        <p:blipFill rotWithShape="1">
          <a:blip r:embed="rId9"/>
          <a:srcRect l="18905" t="5767" r="18071" b="20460"/>
          <a:stretch/>
        </p:blipFill>
        <p:spPr>
          <a:xfrm>
            <a:off x="40318" y="4553507"/>
            <a:ext cx="421266" cy="549431"/>
          </a:xfrm>
          <a:prstGeom prst="rect">
            <a:avLst/>
          </a:prstGeom>
        </p:spPr>
      </p:pic>
    </p:spTree>
    <p:extLst>
      <p:ext uri="{BB962C8B-B14F-4D97-AF65-F5344CB8AC3E}">
        <p14:creationId xmlns:p14="http://schemas.microsoft.com/office/powerpoint/2010/main" val="14149542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90"/>
        <p:cNvGrpSpPr/>
        <p:nvPr/>
      </p:nvGrpSpPr>
      <p:grpSpPr>
        <a:xfrm>
          <a:off x="0" y="0"/>
          <a:ext cx="0" cy="0"/>
          <a:chOff x="0" y="0"/>
          <a:chExt cx="0" cy="0"/>
        </a:xfrm>
      </p:grpSpPr>
      <p:pic>
        <p:nvPicPr>
          <p:cNvPr id="34820" name="Picture 4" descr="Premium Photo | Hotel restaurant white dishes assortment. stylish crockery  set. luxury and sophistication concept">
            <a:extLst>
              <a:ext uri="{FF2B5EF4-FFF2-40B4-BE49-F238E27FC236}">
                <a16:creationId xmlns:a16="http://schemas.microsoft.com/office/drawing/2014/main" id="{D1C6FF58-E53D-947A-E0CD-F9C55B0443B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299206" y="1318621"/>
            <a:ext cx="5652087" cy="3594531"/>
          </a:xfrm>
          <a:prstGeom prst="rect">
            <a:avLst/>
          </a:prstGeom>
          <a:noFill/>
          <a:extLst>
            <a:ext uri="{909E8E84-426E-40DD-AFC4-6F175D3DCCD1}">
              <a14:hiddenFill xmlns:a14="http://schemas.microsoft.com/office/drawing/2010/main">
                <a:solidFill>
                  <a:srgbClr val="FFFFFF"/>
                </a:solidFill>
              </a14:hiddenFill>
            </a:ext>
          </a:extLst>
        </p:spPr>
      </p:pic>
      <p:cxnSp>
        <p:nvCxnSpPr>
          <p:cNvPr id="17" name="Google Shape;71;p12">
            <a:extLst>
              <a:ext uri="{FF2B5EF4-FFF2-40B4-BE49-F238E27FC236}">
                <a16:creationId xmlns:a16="http://schemas.microsoft.com/office/drawing/2014/main" id="{55C75A2B-6CEE-9182-40C9-D83570D95702}"/>
              </a:ext>
            </a:extLst>
          </p:cNvPr>
          <p:cNvCxnSpPr/>
          <p:nvPr/>
        </p:nvCxnSpPr>
        <p:spPr>
          <a:xfrm rot="10800000">
            <a:off x="87005" y="680029"/>
            <a:ext cx="2214900" cy="0"/>
          </a:xfrm>
          <a:prstGeom prst="straightConnector1">
            <a:avLst/>
          </a:prstGeom>
          <a:noFill/>
          <a:ln w="19050" cap="flat" cmpd="sng">
            <a:solidFill>
              <a:srgbClr val="76A5AF"/>
            </a:solidFill>
            <a:prstDash val="solid"/>
            <a:round/>
            <a:headEnd type="none" w="med" len="med"/>
            <a:tailEnd type="none" w="med" len="med"/>
          </a:ln>
        </p:spPr>
      </p:cxnSp>
      <p:sp>
        <p:nvSpPr>
          <p:cNvPr id="18" name="TextBox 17">
            <a:extLst>
              <a:ext uri="{FF2B5EF4-FFF2-40B4-BE49-F238E27FC236}">
                <a16:creationId xmlns:a16="http://schemas.microsoft.com/office/drawing/2014/main" id="{F110699D-B4A6-4B21-FE1D-1BA0E12D823C}"/>
              </a:ext>
            </a:extLst>
          </p:cNvPr>
          <p:cNvSpPr txBox="1"/>
          <p:nvPr/>
        </p:nvSpPr>
        <p:spPr>
          <a:xfrm>
            <a:off x="376991" y="640540"/>
            <a:ext cx="1653017" cy="646331"/>
          </a:xfrm>
          <a:prstGeom prst="rect">
            <a:avLst/>
          </a:prstGeom>
          <a:noFill/>
        </p:spPr>
        <p:txBody>
          <a:bodyPr wrap="none" rtlCol="0">
            <a:spAutoFit/>
          </a:bodyPr>
          <a:lstStyle/>
          <a:p>
            <a:pPr algn="ctr"/>
            <a:r>
              <a:rPr lang="en-US" sz="1800">
                <a:solidFill>
                  <a:srgbClr val="76A5AF"/>
                </a:solidFill>
                <a:latin typeface="Raleway Light"/>
                <a:cs typeface="Raleway Light"/>
              </a:rPr>
              <a:t>CROCKERY &amp;</a:t>
            </a:r>
          </a:p>
          <a:p>
            <a:pPr algn="ctr"/>
            <a:r>
              <a:rPr lang="en-US" sz="1800">
                <a:solidFill>
                  <a:srgbClr val="76A5AF"/>
                </a:solidFill>
                <a:latin typeface="Raleway Light"/>
                <a:cs typeface="Raleway Light"/>
              </a:rPr>
              <a:t>CUTLERY</a:t>
            </a:r>
          </a:p>
        </p:txBody>
      </p:sp>
      <p:sp>
        <p:nvSpPr>
          <p:cNvPr id="19" name="TextBox 18">
            <a:extLst>
              <a:ext uri="{FF2B5EF4-FFF2-40B4-BE49-F238E27FC236}">
                <a16:creationId xmlns:a16="http://schemas.microsoft.com/office/drawing/2014/main" id="{C7C25A9C-2700-BE39-F938-F572BFF30F3A}"/>
              </a:ext>
            </a:extLst>
          </p:cNvPr>
          <p:cNvSpPr txBox="1"/>
          <p:nvPr/>
        </p:nvSpPr>
        <p:spPr>
          <a:xfrm>
            <a:off x="74924" y="84840"/>
            <a:ext cx="2317297" cy="615553"/>
          </a:xfrm>
          <a:prstGeom prst="rect">
            <a:avLst/>
          </a:prstGeom>
          <a:noFill/>
        </p:spPr>
        <p:txBody>
          <a:bodyPr wrap="square">
            <a:spAutoFit/>
          </a:bodyPr>
          <a:lstStyle/>
          <a:p>
            <a:pPr marL="0" lvl="0" indent="0" algn="l" rtl="0">
              <a:lnSpc>
                <a:spcPct val="100000"/>
              </a:lnSpc>
              <a:spcBef>
                <a:spcPts val="0"/>
              </a:spcBef>
              <a:spcAft>
                <a:spcPts val="0"/>
              </a:spcAft>
              <a:buClr>
                <a:schemeClr val="dk1"/>
              </a:buClr>
              <a:buSzPts val="1100"/>
              <a:buFont typeface="Arial"/>
              <a:buNone/>
            </a:pPr>
            <a:r>
              <a:rPr lang="en-IN" sz="3400">
                <a:latin typeface="Raleway Light"/>
                <a:ea typeface="Raleway Light"/>
                <a:cs typeface="Raleway Light"/>
                <a:sym typeface="Raleway Light"/>
              </a:rPr>
              <a:t>Furnishing</a:t>
            </a:r>
          </a:p>
        </p:txBody>
      </p:sp>
      <p:pic>
        <p:nvPicPr>
          <p:cNvPr id="34824" name="Picture 8" descr="Hotel Services – Arthur Price">
            <a:extLst>
              <a:ext uri="{FF2B5EF4-FFF2-40B4-BE49-F238E27FC236}">
                <a16:creationId xmlns:a16="http://schemas.microsoft.com/office/drawing/2014/main" id="{BB78FA0D-B7FE-C75F-6DC9-362C47D2EADE}"/>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77620" y="3175940"/>
            <a:ext cx="2676593" cy="1737212"/>
          </a:xfrm>
          <a:prstGeom prst="rect">
            <a:avLst/>
          </a:prstGeom>
          <a:noFill/>
          <a:extLst>
            <a:ext uri="{909E8E84-426E-40DD-AFC4-6F175D3DCCD1}">
              <a14:hiddenFill xmlns:a14="http://schemas.microsoft.com/office/drawing/2010/main">
                <a:solidFill>
                  <a:srgbClr val="FFFFFF"/>
                </a:solidFill>
              </a14:hiddenFill>
            </a:ext>
          </a:extLst>
        </p:spPr>
      </p:pic>
      <p:pic>
        <p:nvPicPr>
          <p:cNvPr id="34826" name="Picture 10" descr="244,320 Dining Utensils Images, Stock Photos &amp; Vectors | Shutterstock">
            <a:extLst>
              <a:ext uri="{FF2B5EF4-FFF2-40B4-BE49-F238E27FC236}">
                <a16:creationId xmlns:a16="http://schemas.microsoft.com/office/drawing/2014/main" id="{B8332369-EDC3-7A85-47DD-C4BBE794C0C7}"/>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477620" y="1318621"/>
            <a:ext cx="2676593" cy="173721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24C11462-79FE-4758-D1BE-ED944E01AB65}"/>
              </a:ext>
            </a:extLst>
          </p:cNvPr>
          <p:cNvPicPr>
            <a:picLocks noChangeAspect="1"/>
          </p:cNvPicPr>
          <p:nvPr/>
        </p:nvPicPr>
        <p:blipFill rotWithShape="1">
          <a:blip r:embed="rId6"/>
          <a:srcRect l="18905" t="5767" r="18071" b="20460"/>
          <a:stretch/>
        </p:blipFill>
        <p:spPr>
          <a:xfrm>
            <a:off x="40318" y="4553507"/>
            <a:ext cx="421266" cy="549431"/>
          </a:xfrm>
          <a:prstGeom prst="rect">
            <a:avLst/>
          </a:prstGeom>
        </p:spPr>
      </p:pic>
    </p:spTree>
    <p:extLst>
      <p:ext uri="{BB962C8B-B14F-4D97-AF65-F5344CB8AC3E}">
        <p14:creationId xmlns:p14="http://schemas.microsoft.com/office/powerpoint/2010/main" val="18694019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90"/>
        <p:cNvGrpSpPr/>
        <p:nvPr/>
      </p:nvGrpSpPr>
      <p:grpSpPr>
        <a:xfrm>
          <a:off x="0" y="0"/>
          <a:ext cx="0" cy="0"/>
          <a:chOff x="0" y="0"/>
          <a:chExt cx="0" cy="0"/>
        </a:xfrm>
      </p:grpSpPr>
      <p:cxnSp>
        <p:nvCxnSpPr>
          <p:cNvPr id="17" name="Google Shape;71;p12">
            <a:extLst>
              <a:ext uri="{FF2B5EF4-FFF2-40B4-BE49-F238E27FC236}">
                <a16:creationId xmlns:a16="http://schemas.microsoft.com/office/drawing/2014/main" id="{55C75A2B-6CEE-9182-40C9-D83570D95702}"/>
              </a:ext>
            </a:extLst>
          </p:cNvPr>
          <p:cNvCxnSpPr/>
          <p:nvPr/>
        </p:nvCxnSpPr>
        <p:spPr>
          <a:xfrm rot="10800000">
            <a:off x="87005" y="680029"/>
            <a:ext cx="2214900" cy="0"/>
          </a:xfrm>
          <a:prstGeom prst="straightConnector1">
            <a:avLst/>
          </a:prstGeom>
          <a:noFill/>
          <a:ln w="19050" cap="flat" cmpd="sng">
            <a:solidFill>
              <a:srgbClr val="76A5AF"/>
            </a:solidFill>
            <a:prstDash val="solid"/>
            <a:round/>
            <a:headEnd type="none" w="med" len="med"/>
            <a:tailEnd type="none" w="med" len="med"/>
          </a:ln>
        </p:spPr>
      </p:cxnSp>
      <p:sp>
        <p:nvSpPr>
          <p:cNvPr id="19" name="TextBox 18">
            <a:extLst>
              <a:ext uri="{FF2B5EF4-FFF2-40B4-BE49-F238E27FC236}">
                <a16:creationId xmlns:a16="http://schemas.microsoft.com/office/drawing/2014/main" id="{C7C25A9C-2700-BE39-F938-F572BFF30F3A}"/>
              </a:ext>
            </a:extLst>
          </p:cNvPr>
          <p:cNvSpPr txBox="1"/>
          <p:nvPr/>
        </p:nvSpPr>
        <p:spPr>
          <a:xfrm>
            <a:off x="188208" y="84662"/>
            <a:ext cx="2012494" cy="615553"/>
          </a:xfrm>
          <a:prstGeom prst="rect">
            <a:avLst/>
          </a:prstGeom>
          <a:noFill/>
        </p:spPr>
        <p:txBody>
          <a:bodyPr wrap="square">
            <a:spAutoFit/>
          </a:bodyPr>
          <a:lstStyle/>
          <a:p>
            <a:pPr marL="0" lvl="0" indent="0" algn="l" rtl="0">
              <a:lnSpc>
                <a:spcPct val="100000"/>
              </a:lnSpc>
              <a:spcBef>
                <a:spcPts val="0"/>
              </a:spcBef>
              <a:spcAft>
                <a:spcPts val="0"/>
              </a:spcAft>
              <a:buClr>
                <a:schemeClr val="dk1"/>
              </a:buClr>
              <a:buSzPts val="1100"/>
              <a:buFont typeface="Arial"/>
              <a:buNone/>
            </a:pPr>
            <a:r>
              <a:rPr lang="en-IN" sz="3400" dirty="0">
                <a:latin typeface="Raleway Light"/>
                <a:ea typeface="Raleway Light"/>
                <a:cs typeface="Raleway Light"/>
                <a:sym typeface="Raleway Light"/>
              </a:rPr>
              <a:t>Signages</a:t>
            </a:r>
          </a:p>
        </p:txBody>
      </p:sp>
      <p:pic>
        <p:nvPicPr>
          <p:cNvPr id="2" name="Picture 1">
            <a:extLst>
              <a:ext uri="{FF2B5EF4-FFF2-40B4-BE49-F238E27FC236}">
                <a16:creationId xmlns:a16="http://schemas.microsoft.com/office/drawing/2014/main" id="{FCC54A59-127E-A380-9AFC-4EB9747586E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89653" y="1662545"/>
            <a:ext cx="3090017" cy="3208450"/>
          </a:xfrm>
          <a:prstGeom prst="rect">
            <a:avLst/>
          </a:prstGeom>
        </p:spPr>
      </p:pic>
      <p:pic>
        <p:nvPicPr>
          <p:cNvPr id="35842" name="Picture 2" descr="Hotel Door sign">
            <a:extLst>
              <a:ext uri="{FF2B5EF4-FFF2-40B4-BE49-F238E27FC236}">
                <a16:creationId xmlns:a16="http://schemas.microsoft.com/office/drawing/2014/main" id="{D2A73574-AC0B-EF6D-8F08-C3793067FA95}"/>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018594" y="436727"/>
            <a:ext cx="1766113" cy="176611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752EC4FE-E803-9C53-7AE8-FA0FADF4575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647692" y="2349158"/>
            <a:ext cx="2243282" cy="2243282"/>
          </a:xfrm>
          <a:prstGeom prst="rect">
            <a:avLst/>
          </a:prstGeom>
        </p:spPr>
      </p:pic>
      <p:pic>
        <p:nvPicPr>
          <p:cNvPr id="4" name="Picture 3">
            <a:extLst>
              <a:ext uri="{FF2B5EF4-FFF2-40B4-BE49-F238E27FC236}">
                <a16:creationId xmlns:a16="http://schemas.microsoft.com/office/drawing/2014/main" id="{DDB9D23D-74ED-E107-85DD-012F267442D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788954" y="2202840"/>
            <a:ext cx="2858738" cy="2668155"/>
          </a:xfrm>
          <a:prstGeom prst="rect">
            <a:avLst/>
          </a:prstGeom>
        </p:spPr>
      </p:pic>
      <p:pic>
        <p:nvPicPr>
          <p:cNvPr id="35844" name="Picture 4" descr="Fire Emergency Exit Sign, LED Exit Sign, Emergency Safety Light Green Light  with Transparent Panel or PVC Sticker - China LED and Acrylic Panel">
            <a:extLst>
              <a:ext uri="{FF2B5EF4-FFF2-40B4-BE49-F238E27FC236}">
                <a16:creationId xmlns:a16="http://schemas.microsoft.com/office/drawing/2014/main" id="{F3D5F0AE-6EC0-309A-1FFB-72728148B9FC}"/>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6014347" y="571158"/>
            <a:ext cx="2540000" cy="177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33F38A5B-F81B-56D4-1F5A-20E195AE03E7}"/>
              </a:ext>
            </a:extLst>
          </p:cNvPr>
          <p:cNvPicPr>
            <a:picLocks noChangeAspect="1"/>
          </p:cNvPicPr>
          <p:nvPr/>
        </p:nvPicPr>
        <p:blipFill rotWithShape="1">
          <a:blip r:embed="rId8"/>
          <a:srcRect l="18905" t="5767" r="18071" b="20460"/>
          <a:stretch/>
        </p:blipFill>
        <p:spPr>
          <a:xfrm>
            <a:off x="40318" y="4553507"/>
            <a:ext cx="421266" cy="549431"/>
          </a:xfrm>
          <a:prstGeom prst="rect">
            <a:avLst/>
          </a:prstGeom>
        </p:spPr>
      </p:pic>
    </p:spTree>
    <p:extLst>
      <p:ext uri="{BB962C8B-B14F-4D97-AF65-F5344CB8AC3E}">
        <p14:creationId xmlns:p14="http://schemas.microsoft.com/office/powerpoint/2010/main" val="40577864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8DE5555-6E81-CE87-C4E7-9098829AEC70}"/>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30098" y="1025236"/>
            <a:ext cx="8332293" cy="1048393"/>
          </a:xfrm>
          <a:prstGeom prst="rect">
            <a:avLst/>
          </a:prstGeom>
        </p:spPr>
      </p:pic>
      <p:pic>
        <p:nvPicPr>
          <p:cNvPr id="5" name="Picture 4">
            <a:extLst>
              <a:ext uri="{FF2B5EF4-FFF2-40B4-BE49-F238E27FC236}">
                <a16:creationId xmlns:a16="http://schemas.microsoft.com/office/drawing/2014/main" id="{57B7C282-F358-08FC-AC5F-15D7F5863E8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5273" y="2205019"/>
            <a:ext cx="8397118" cy="1205280"/>
          </a:xfrm>
          <a:prstGeom prst="rect">
            <a:avLst/>
          </a:prstGeom>
        </p:spPr>
      </p:pic>
      <p:pic>
        <p:nvPicPr>
          <p:cNvPr id="6" name="Picture 5">
            <a:extLst>
              <a:ext uri="{FF2B5EF4-FFF2-40B4-BE49-F238E27FC236}">
                <a16:creationId xmlns:a16="http://schemas.microsoft.com/office/drawing/2014/main" id="{1AA02863-AC2D-E09C-4024-B7E3E3643B8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73441" y="3541689"/>
            <a:ext cx="8397118" cy="1205280"/>
          </a:xfrm>
          <a:prstGeom prst="rect">
            <a:avLst/>
          </a:prstGeom>
        </p:spPr>
      </p:pic>
      <p:sp>
        <p:nvSpPr>
          <p:cNvPr id="7" name="TextBox 6">
            <a:extLst>
              <a:ext uri="{FF2B5EF4-FFF2-40B4-BE49-F238E27FC236}">
                <a16:creationId xmlns:a16="http://schemas.microsoft.com/office/drawing/2014/main" id="{BA2D4C73-301E-8421-3D84-DAF2934F6ACC}"/>
              </a:ext>
            </a:extLst>
          </p:cNvPr>
          <p:cNvSpPr txBox="1"/>
          <p:nvPr/>
        </p:nvSpPr>
        <p:spPr>
          <a:xfrm>
            <a:off x="4031025" y="655904"/>
            <a:ext cx="1130438" cy="369332"/>
          </a:xfrm>
          <a:prstGeom prst="rect">
            <a:avLst/>
          </a:prstGeom>
          <a:noFill/>
        </p:spPr>
        <p:txBody>
          <a:bodyPr wrap="none" rtlCol="0">
            <a:spAutoFit/>
          </a:bodyPr>
          <a:lstStyle/>
          <a:p>
            <a:pPr algn="ctr"/>
            <a:r>
              <a:rPr lang="en-US" sz="1800">
                <a:solidFill>
                  <a:srgbClr val="76A5AF"/>
                </a:solidFill>
                <a:latin typeface="Raleway Light"/>
                <a:cs typeface="Raleway Light"/>
              </a:rPr>
              <a:t>CLIENTS</a:t>
            </a:r>
          </a:p>
        </p:txBody>
      </p:sp>
      <p:pic>
        <p:nvPicPr>
          <p:cNvPr id="2" name="Picture 1">
            <a:extLst>
              <a:ext uri="{FF2B5EF4-FFF2-40B4-BE49-F238E27FC236}">
                <a16:creationId xmlns:a16="http://schemas.microsoft.com/office/drawing/2014/main" id="{2DD4E50B-20FC-1BD5-BE41-13F23C03E8FE}"/>
              </a:ext>
            </a:extLst>
          </p:cNvPr>
          <p:cNvPicPr>
            <a:picLocks noChangeAspect="1"/>
          </p:cNvPicPr>
          <p:nvPr/>
        </p:nvPicPr>
        <p:blipFill rotWithShape="1">
          <a:blip r:embed="rId5"/>
          <a:srcRect l="18905" t="5767" r="18071" b="20460"/>
          <a:stretch/>
        </p:blipFill>
        <p:spPr>
          <a:xfrm>
            <a:off x="40318" y="4553507"/>
            <a:ext cx="421266" cy="549431"/>
          </a:xfrm>
          <a:prstGeom prst="rect">
            <a:avLst/>
          </a:prstGeom>
        </p:spPr>
      </p:pic>
    </p:spTree>
    <p:extLst>
      <p:ext uri="{BB962C8B-B14F-4D97-AF65-F5344CB8AC3E}">
        <p14:creationId xmlns:p14="http://schemas.microsoft.com/office/powerpoint/2010/main" val="8759041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90"/>
        <p:cNvGrpSpPr/>
        <p:nvPr/>
      </p:nvGrpSpPr>
      <p:grpSpPr>
        <a:xfrm>
          <a:off x="0" y="0"/>
          <a:ext cx="0" cy="0"/>
          <a:chOff x="0" y="0"/>
          <a:chExt cx="0" cy="0"/>
        </a:xfrm>
      </p:grpSpPr>
      <p:pic>
        <p:nvPicPr>
          <p:cNvPr id="6" name="Google Shape;48;p10">
            <a:extLst>
              <a:ext uri="{FF2B5EF4-FFF2-40B4-BE49-F238E27FC236}">
                <a16:creationId xmlns:a16="http://schemas.microsoft.com/office/drawing/2014/main" id="{FA7037F7-F4A5-D75E-7A52-B423396F04E0}"/>
              </a:ext>
            </a:extLst>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47325" y="322760"/>
            <a:ext cx="4027802" cy="4149032"/>
          </a:xfrm>
          <a:prstGeom prst="rect">
            <a:avLst/>
          </a:prstGeom>
          <a:noFill/>
          <a:ln>
            <a:noFill/>
          </a:ln>
        </p:spPr>
      </p:pic>
      <p:sp>
        <p:nvSpPr>
          <p:cNvPr id="7" name="Google Shape;591;p52">
            <a:extLst>
              <a:ext uri="{FF2B5EF4-FFF2-40B4-BE49-F238E27FC236}">
                <a16:creationId xmlns:a16="http://schemas.microsoft.com/office/drawing/2014/main" id="{DD76C536-4A06-D698-449D-79B35BABEF77}"/>
              </a:ext>
            </a:extLst>
          </p:cNvPr>
          <p:cNvSpPr txBox="1"/>
          <p:nvPr/>
        </p:nvSpPr>
        <p:spPr>
          <a:xfrm>
            <a:off x="375782" y="4591782"/>
            <a:ext cx="8392438" cy="528491"/>
          </a:xfrm>
          <a:prstGeom prst="rect">
            <a:avLst/>
          </a:prstGeom>
          <a:noFill/>
          <a:ln>
            <a:noFill/>
          </a:ln>
        </p:spPr>
        <p:txBody>
          <a:bodyPr spcFirstLastPara="1" wrap="square" lIns="0" tIns="35700" rIns="0" bIns="0" anchor="t" anchorCtr="0">
            <a:spAutoFit/>
          </a:bodyPr>
          <a:lstStyle/>
          <a:p>
            <a:pPr marL="9525" marR="3810" lvl="0" indent="0" algn="just" rtl="0">
              <a:spcBef>
                <a:spcPts val="0"/>
              </a:spcBef>
              <a:spcAft>
                <a:spcPts val="0"/>
              </a:spcAft>
              <a:buClr>
                <a:schemeClr val="dk1"/>
              </a:buClr>
              <a:buSzPts val="1100"/>
              <a:buFont typeface="Arial"/>
              <a:buNone/>
            </a:pPr>
            <a:r>
              <a:rPr lang="en" sz="800" dirty="0">
                <a:solidFill>
                  <a:srgbClr val="7F7F7F"/>
                </a:solidFill>
                <a:latin typeface="Raleway Light"/>
                <a:ea typeface="Raleway Light"/>
                <a:cs typeface="Raleway Light"/>
                <a:sym typeface="Raleway Light"/>
              </a:rPr>
              <a:t>All material contained in this document belong to the company and are protected under Copyright law and may not be reproduced, distributed, transmitted, displayed, published or broadcast without prior express written permission of the company.</a:t>
            </a:r>
            <a:endParaRPr sz="800" dirty="0">
              <a:solidFill>
                <a:srgbClr val="7F7F7F"/>
              </a:solidFill>
              <a:latin typeface="Raleway Light"/>
              <a:ea typeface="Raleway Light"/>
              <a:cs typeface="Raleway Light"/>
              <a:sym typeface="Raleway Light"/>
            </a:endParaRPr>
          </a:p>
          <a:p>
            <a:pPr marL="9525" marR="3810" lvl="0" indent="0" algn="l" rtl="0">
              <a:spcBef>
                <a:spcPts val="0"/>
              </a:spcBef>
              <a:spcAft>
                <a:spcPts val="0"/>
              </a:spcAft>
              <a:buClr>
                <a:schemeClr val="dk1"/>
              </a:buClr>
              <a:buSzPts val="1100"/>
              <a:buFont typeface="Arial"/>
              <a:buNone/>
            </a:pPr>
            <a:endParaRPr sz="800" dirty="0">
              <a:solidFill>
                <a:srgbClr val="7F7F7F"/>
              </a:solidFill>
              <a:latin typeface="Raleway Light"/>
              <a:ea typeface="Raleway Light"/>
              <a:cs typeface="Raleway Light"/>
              <a:sym typeface="Raleway Light"/>
            </a:endParaRPr>
          </a:p>
          <a:p>
            <a:pPr marL="9525" marR="3810" lvl="0" indent="0" algn="l" rtl="0">
              <a:spcBef>
                <a:spcPts val="0"/>
              </a:spcBef>
              <a:spcAft>
                <a:spcPts val="0"/>
              </a:spcAft>
              <a:buSzPts val="1100"/>
              <a:buNone/>
            </a:pPr>
            <a:r>
              <a:rPr lang="en" sz="800" dirty="0">
                <a:solidFill>
                  <a:srgbClr val="7F7F7F"/>
                </a:solidFill>
                <a:latin typeface="Raleway Light"/>
                <a:ea typeface="Raleway Light"/>
                <a:cs typeface="Raleway Light"/>
                <a:sym typeface="Raleway Light"/>
              </a:rPr>
              <a:t>© 2022 Royce Group</a:t>
            </a:r>
            <a:endParaRPr sz="800" dirty="0">
              <a:solidFill>
                <a:srgbClr val="7F7F7F"/>
              </a:solidFill>
              <a:latin typeface="Raleway Light"/>
              <a:ea typeface="Raleway Light"/>
              <a:cs typeface="Raleway Light"/>
              <a:sym typeface="Raleway Light"/>
            </a:endParaRPr>
          </a:p>
        </p:txBody>
      </p:sp>
      <p:sp>
        <p:nvSpPr>
          <p:cNvPr id="8" name="Google Shape;69;p12">
            <a:extLst>
              <a:ext uri="{FF2B5EF4-FFF2-40B4-BE49-F238E27FC236}">
                <a16:creationId xmlns:a16="http://schemas.microsoft.com/office/drawing/2014/main" id="{DD5F09EE-68FE-E2E7-2902-2E2E85E352E1}"/>
              </a:ext>
            </a:extLst>
          </p:cNvPr>
          <p:cNvSpPr txBox="1"/>
          <p:nvPr/>
        </p:nvSpPr>
        <p:spPr>
          <a:xfrm>
            <a:off x="987734" y="3628004"/>
            <a:ext cx="2746984" cy="774712"/>
          </a:xfrm>
          <a:prstGeom prst="rect">
            <a:avLst/>
          </a:prstGeom>
          <a:noFill/>
          <a:ln>
            <a:noFill/>
          </a:ln>
        </p:spPr>
        <p:txBody>
          <a:bodyPr spcFirstLastPara="1" wrap="square" lIns="91425" tIns="91425" rIns="91425" bIns="91425" anchor="b" anchorCtr="0">
            <a:noAutofit/>
          </a:bodyPr>
          <a:lstStyle/>
          <a:p>
            <a:pPr marL="0" lvl="0" indent="0" algn="l" rtl="0">
              <a:lnSpc>
                <a:spcPct val="90000"/>
              </a:lnSpc>
              <a:spcBef>
                <a:spcPts val="0"/>
              </a:spcBef>
              <a:spcAft>
                <a:spcPts val="0"/>
              </a:spcAft>
              <a:buNone/>
            </a:pPr>
            <a:r>
              <a:rPr lang="en-US" sz="4000" dirty="0">
                <a:solidFill>
                  <a:srgbClr val="76A5AF"/>
                </a:solidFill>
                <a:latin typeface="Inter ExtraBold"/>
                <a:ea typeface="Inter ExtraBold"/>
                <a:cs typeface="Inter ExtraBold"/>
                <a:sym typeface="Inter ExtraBold"/>
              </a:rPr>
              <a:t>Thank you</a:t>
            </a:r>
            <a:endParaRPr sz="4000" dirty="0">
              <a:solidFill>
                <a:srgbClr val="76A5AF"/>
              </a:solidFill>
              <a:latin typeface="Inter ExtraBold"/>
              <a:ea typeface="Inter ExtraBold"/>
              <a:cs typeface="Inter ExtraBold"/>
              <a:sym typeface="Inter ExtraBold"/>
            </a:endParaRPr>
          </a:p>
        </p:txBody>
      </p:sp>
      <p:sp>
        <p:nvSpPr>
          <p:cNvPr id="4" name="Rectangle 1">
            <a:extLst>
              <a:ext uri="{FF2B5EF4-FFF2-40B4-BE49-F238E27FC236}">
                <a16:creationId xmlns:a16="http://schemas.microsoft.com/office/drawing/2014/main" id="{0B7A040D-21E6-73EF-45D2-7FD3ABEE3D2D}"/>
              </a:ext>
            </a:extLst>
          </p:cNvPr>
          <p:cNvSpPr>
            <a:spLocks noChangeArrowheads="1"/>
          </p:cNvSpPr>
          <p:nvPr/>
        </p:nvSpPr>
        <p:spPr bwMode="auto">
          <a:xfrm>
            <a:off x="4768875" y="2013322"/>
            <a:ext cx="4027800" cy="2046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rgbClr val="000000"/>
                </a:solidFill>
                <a:effectLst/>
                <a:latin typeface="Calibri" panose="020F0502020204030204" pitchFamily="34" charset="0"/>
              </a:rPr>
              <a:t>              </a:t>
            </a:r>
            <a:r>
              <a:rPr kumimoji="0" lang="en-US" altLang="en-US" sz="1100" b="0" i="0" u="none" strike="noStrike" cap="none" normalizeH="0" baseline="0" dirty="0">
                <a:ln>
                  <a:noFill/>
                </a:ln>
                <a:solidFill>
                  <a:srgbClr val="666666"/>
                </a:solidFill>
                <a:effectLst/>
                <a:latin typeface="Calibri" panose="020F0502020204030204" pitchFamily="34" charset="0"/>
              </a:rPr>
              <a:t>   </a:t>
            </a:r>
            <a:r>
              <a:rPr kumimoji="0" lang="en-US" altLang="en-US" sz="7800" b="0" i="0" u="none" strike="noStrike" cap="none" normalizeH="0" baseline="0" dirty="0">
                <a:ln>
                  <a:noFill/>
                </a:ln>
                <a:solidFill>
                  <a:srgbClr val="666666"/>
                </a:solidFill>
                <a:effectLst/>
                <a:latin typeface="Calibri" panose="020F0502020204030204" pitchFamily="34" charset="0"/>
              </a:rPr>
              <a:t>      </a:t>
            </a:r>
            <a:endParaRPr kumimoji="0" lang="en-US" altLang="en-US" sz="9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rgbClr val="A6A6A6"/>
                </a:solidFill>
                <a:effectLst/>
                <a:latin typeface="Times New Roman" panose="02020603050405020304" pitchFamily="18" charset="0"/>
              </a:rPr>
              <a:t>ROYCE Lighting          ROYCE Furnishing</a:t>
            </a:r>
            <a:endParaRPr kumimoji="0" lang="en-US" altLang="en-US" sz="1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100" i="0" u="none" strike="noStrike" cap="none" normalizeH="0" baseline="0" dirty="0">
              <a:ln>
                <a:noFill/>
              </a:ln>
              <a:solidFill>
                <a:srgbClr val="A6A6A6"/>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i="1" u="none" strike="noStrike" cap="none" normalizeH="0" baseline="0" dirty="0">
                <a:ln>
                  <a:noFill/>
                </a:ln>
                <a:solidFill>
                  <a:srgbClr val="A6A6A6"/>
                </a:solidFill>
                <a:effectLst/>
                <a:latin typeface="Calibri" panose="020F0502020204030204" pitchFamily="34" charset="0"/>
              </a:rPr>
              <a:t>9-31, Progress Ave., </a:t>
            </a:r>
            <a:r>
              <a:rPr kumimoji="0" lang="en-US" altLang="en-US" sz="1100" i="1" u="none" strike="noStrike" cap="none" normalizeH="0" baseline="0" dirty="0">
                <a:ln>
                  <a:noFill/>
                </a:ln>
                <a:solidFill>
                  <a:srgbClr val="A6A6A6"/>
                </a:solidFill>
                <a:effectLst/>
                <a:latin typeface="inherit"/>
              </a:rPr>
              <a:t>Scarborough, ON, M1P4S6</a:t>
            </a:r>
          </a:p>
          <a:p>
            <a:pPr marL="0" marR="0" lvl="0" indent="0" algn="l" defTabSz="914400" rtl="0" eaLnBrk="0" fontAlgn="base" latinLnBrk="0" hangingPunct="0">
              <a:lnSpc>
                <a:spcPct val="100000"/>
              </a:lnSpc>
              <a:spcBef>
                <a:spcPct val="0"/>
              </a:spcBef>
              <a:spcAft>
                <a:spcPct val="0"/>
              </a:spcAft>
              <a:buClrTx/>
              <a:buSzTx/>
              <a:buFontTx/>
              <a:buNone/>
              <a:tabLst/>
            </a:pPr>
            <a:r>
              <a:rPr lang="en-US" altLang="en-US" sz="1100" i="1" dirty="0">
                <a:solidFill>
                  <a:srgbClr val="A6A6A6"/>
                </a:solidFill>
                <a:latin typeface="inherit"/>
              </a:rPr>
              <a:t>647-927-6923</a:t>
            </a:r>
            <a:endParaRPr kumimoji="0" lang="en-US" altLang="en-US" sz="900" i="1" u="none" strike="noStrike" cap="none" normalizeH="0" baseline="0" dirty="0">
              <a:ln>
                <a:noFill/>
              </a:ln>
              <a:solidFill>
                <a:schemeClr val="tx1"/>
              </a:solidFill>
              <a:effectLst/>
            </a:endParaRPr>
          </a:p>
        </p:txBody>
      </p:sp>
      <p:pic>
        <p:nvPicPr>
          <p:cNvPr id="1026" name="Picture 2" descr="Image">
            <a:extLst>
              <a:ext uri="{FF2B5EF4-FFF2-40B4-BE49-F238E27FC236}">
                <a16:creationId xmlns:a16="http://schemas.microsoft.com/office/drawing/2014/main" id="{62236AA5-7B5D-27DC-395F-8165FB38B5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2536" y="1703255"/>
            <a:ext cx="1368836" cy="136883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156C539F-C10B-1AFF-F08C-865F55AA8355}"/>
              </a:ext>
            </a:extLst>
          </p:cNvPr>
          <p:cNvPicPr>
            <a:picLocks noChangeAspect="1"/>
          </p:cNvPicPr>
          <p:nvPr/>
        </p:nvPicPr>
        <p:blipFill rotWithShape="1">
          <a:blip r:embed="rId5"/>
          <a:srcRect l="6283" t="6944" r="5221" b="2996"/>
          <a:stretch/>
        </p:blipFill>
        <p:spPr>
          <a:xfrm>
            <a:off x="7225553" y="1828801"/>
            <a:ext cx="1030941" cy="1168992"/>
          </a:xfrm>
          <a:prstGeom prst="rect">
            <a:avLst/>
          </a:prstGeom>
        </p:spPr>
      </p:pic>
      <p:sp>
        <p:nvSpPr>
          <p:cNvPr id="10" name="TextBox 9">
            <a:extLst>
              <a:ext uri="{FF2B5EF4-FFF2-40B4-BE49-F238E27FC236}">
                <a16:creationId xmlns:a16="http://schemas.microsoft.com/office/drawing/2014/main" id="{0C08D23A-49FF-05BB-BD3E-A1A1F6185C8D}"/>
              </a:ext>
            </a:extLst>
          </p:cNvPr>
          <p:cNvSpPr txBox="1"/>
          <p:nvPr/>
        </p:nvSpPr>
        <p:spPr>
          <a:xfrm>
            <a:off x="4768875" y="3015257"/>
            <a:ext cx="1696159" cy="307777"/>
          </a:xfrm>
          <a:prstGeom prst="rect">
            <a:avLst/>
          </a:prstGeom>
          <a:noFill/>
        </p:spPr>
        <p:txBody>
          <a:bodyPr wrap="square">
            <a:spAutoFit/>
          </a:bodyPr>
          <a:lstStyle/>
          <a:p>
            <a:r>
              <a:rPr lang="en-CA" sz="1400" b="0" i="0" u="sng" dirty="0">
                <a:solidFill>
                  <a:srgbClr val="0078D7"/>
                </a:solidFill>
                <a:effectLst/>
                <a:latin typeface="Calibri" panose="020F0502020204030204" pitchFamily="34" charset="0"/>
                <a:hlinkClick r:id="rId6" tooltip="http://www.roycelight.com"/>
              </a:rPr>
              <a:t>www.roycelight.com</a:t>
            </a:r>
            <a:endParaRPr lang="en-US" dirty="0"/>
          </a:p>
        </p:txBody>
      </p:sp>
      <p:sp>
        <p:nvSpPr>
          <p:cNvPr id="12" name="TextBox 11">
            <a:extLst>
              <a:ext uri="{FF2B5EF4-FFF2-40B4-BE49-F238E27FC236}">
                <a16:creationId xmlns:a16="http://schemas.microsoft.com/office/drawing/2014/main" id="{5782AD6D-55D3-3348-AB2A-FF56D280B4AB}"/>
              </a:ext>
            </a:extLst>
          </p:cNvPr>
          <p:cNvSpPr txBox="1"/>
          <p:nvPr/>
        </p:nvSpPr>
        <p:spPr>
          <a:xfrm>
            <a:off x="6680022" y="2997792"/>
            <a:ext cx="2211477" cy="307777"/>
          </a:xfrm>
          <a:prstGeom prst="rect">
            <a:avLst/>
          </a:prstGeom>
          <a:noFill/>
        </p:spPr>
        <p:txBody>
          <a:bodyPr wrap="square">
            <a:spAutoFit/>
          </a:bodyPr>
          <a:lstStyle/>
          <a:p>
            <a:r>
              <a:rPr lang="en-CA" sz="1400" b="0" i="0" u="sng" dirty="0">
                <a:solidFill>
                  <a:srgbClr val="0078D7"/>
                </a:solidFill>
                <a:effectLst/>
                <a:latin typeface="Calibri" panose="020F0502020204030204" pitchFamily="34" charset="0"/>
                <a:hlinkClick r:id="rId7" tooltip="http://www.roycelight.com"/>
              </a:rPr>
              <a:t>www.roycefurnishing.com</a:t>
            </a:r>
            <a:endParaRPr lang="en-US" dirty="0"/>
          </a:p>
        </p:txBody>
      </p:sp>
    </p:spTree>
    <p:extLst>
      <p:ext uri="{BB962C8B-B14F-4D97-AF65-F5344CB8AC3E}">
        <p14:creationId xmlns:p14="http://schemas.microsoft.com/office/powerpoint/2010/main" val="20775720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pic>
        <p:nvPicPr>
          <p:cNvPr id="134" name="Google Shape;134;p16"/>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063925" y="0"/>
            <a:ext cx="3080075" cy="5143501"/>
          </a:xfrm>
          <a:prstGeom prst="rect">
            <a:avLst/>
          </a:prstGeom>
          <a:noFill/>
          <a:ln>
            <a:noFill/>
          </a:ln>
        </p:spPr>
      </p:pic>
      <p:cxnSp>
        <p:nvCxnSpPr>
          <p:cNvPr id="138" name="Google Shape;138;p16"/>
          <p:cNvCxnSpPr/>
          <p:nvPr/>
        </p:nvCxnSpPr>
        <p:spPr>
          <a:xfrm>
            <a:off x="637967" y="555901"/>
            <a:ext cx="4692300" cy="0"/>
          </a:xfrm>
          <a:prstGeom prst="straightConnector1">
            <a:avLst/>
          </a:prstGeom>
          <a:noFill/>
          <a:ln w="9525" cap="flat" cmpd="sng">
            <a:solidFill>
              <a:srgbClr val="CCCCCC"/>
            </a:solidFill>
            <a:prstDash val="solid"/>
            <a:round/>
            <a:headEnd type="none" w="med" len="med"/>
            <a:tailEnd type="none" w="med" len="med"/>
          </a:ln>
        </p:spPr>
      </p:cxnSp>
      <p:sp>
        <p:nvSpPr>
          <p:cNvPr id="139" name="Google Shape;139;p16"/>
          <p:cNvSpPr/>
          <p:nvPr/>
        </p:nvSpPr>
        <p:spPr>
          <a:xfrm>
            <a:off x="4685673" y="1817696"/>
            <a:ext cx="1773250" cy="1748733"/>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300" dirty="0">
                <a:solidFill>
                  <a:srgbClr val="76A5AF"/>
                </a:solidFill>
                <a:latin typeface="Raleway Light"/>
                <a:ea typeface="Raleway Light"/>
                <a:cs typeface="Raleway Light"/>
                <a:sym typeface="Raleway Light"/>
              </a:rPr>
              <a:t>We are </a:t>
            </a:r>
            <a:r>
              <a:rPr lang="en" sz="1300" dirty="0">
                <a:solidFill>
                  <a:srgbClr val="76A5AF"/>
                </a:solidFill>
                <a:latin typeface="Raleway SemiBold"/>
                <a:ea typeface="Raleway SemiBold"/>
                <a:cs typeface="Raleway SemiBold"/>
                <a:sym typeface="Raleway SemiBold"/>
              </a:rPr>
              <a:t>truthful and transparent </a:t>
            </a:r>
            <a:r>
              <a:rPr lang="en" sz="1300" dirty="0">
                <a:solidFill>
                  <a:srgbClr val="76A5AF"/>
                </a:solidFill>
                <a:latin typeface="Raleway Light"/>
                <a:cs typeface="Raleway Light"/>
                <a:sym typeface="Raleway SemiBold"/>
              </a:rPr>
              <a:t>in our interactions with customers.</a:t>
            </a:r>
            <a:r>
              <a:rPr lang="en" sz="1300" dirty="0">
                <a:solidFill>
                  <a:srgbClr val="76A5AF"/>
                </a:solidFill>
                <a:latin typeface="Raleway Light"/>
                <a:cs typeface="Raleway Light"/>
                <a:sym typeface="Raleway Light"/>
              </a:rPr>
              <a:t> </a:t>
            </a:r>
            <a:endParaRPr sz="1300" dirty="0">
              <a:solidFill>
                <a:srgbClr val="76A5AF"/>
              </a:solidFill>
              <a:latin typeface="Raleway Light"/>
              <a:cs typeface="Raleway Light"/>
            </a:endParaRPr>
          </a:p>
        </p:txBody>
      </p:sp>
      <p:sp>
        <p:nvSpPr>
          <p:cNvPr id="140" name="Google Shape;140;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a:t>
            </a:fld>
            <a:endParaRPr/>
          </a:p>
        </p:txBody>
      </p:sp>
      <p:sp>
        <p:nvSpPr>
          <p:cNvPr id="141" name="Google Shape;141;p16"/>
          <p:cNvSpPr txBox="1">
            <a:spLocks noGrp="1"/>
          </p:cNvSpPr>
          <p:nvPr>
            <p:ph type="sldNum" idx="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solidFill>
                  <a:srgbClr val="FFFFFF"/>
                </a:solidFill>
              </a:rPr>
              <a:t>3</a:t>
            </a:fld>
            <a:endParaRPr>
              <a:solidFill>
                <a:srgbClr val="FFFFFF"/>
              </a:solidFill>
            </a:endParaRPr>
          </a:p>
        </p:txBody>
      </p:sp>
      <p:cxnSp>
        <p:nvCxnSpPr>
          <p:cNvPr id="142" name="Google Shape;142;p16"/>
          <p:cNvCxnSpPr>
            <a:cxnSpLocks/>
          </p:cNvCxnSpPr>
          <p:nvPr/>
        </p:nvCxnSpPr>
        <p:spPr>
          <a:xfrm>
            <a:off x="4472859" y="1849853"/>
            <a:ext cx="0" cy="1684418"/>
          </a:xfrm>
          <a:prstGeom prst="straightConnector1">
            <a:avLst/>
          </a:prstGeom>
          <a:noFill/>
          <a:ln w="19050" cap="flat" cmpd="sng">
            <a:solidFill>
              <a:srgbClr val="B7B7B7"/>
            </a:solidFill>
            <a:prstDash val="dot"/>
            <a:round/>
            <a:headEnd type="none" w="med" len="med"/>
            <a:tailEnd type="none" w="med" len="med"/>
          </a:ln>
        </p:spPr>
      </p:cxnSp>
      <p:sp>
        <p:nvSpPr>
          <p:cNvPr id="2" name="TextBox 1">
            <a:extLst>
              <a:ext uri="{FF2B5EF4-FFF2-40B4-BE49-F238E27FC236}">
                <a16:creationId xmlns:a16="http://schemas.microsoft.com/office/drawing/2014/main" id="{39A22383-ECD8-0E30-AF96-BC4C85BFDCEC}"/>
              </a:ext>
            </a:extLst>
          </p:cNvPr>
          <p:cNvSpPr txBox="1"/>
          <p:nvPr/>
        </p:nvSpPr>
        <p:spPr>
          <a:xfrm>
            <a:off x="1394654" y="84444"/>
            <a:ext cx="2147314" cy="461665"/>
          </a:xfrm>
          <a:prstGeom prst="rect">
            <a:avLst/>
          </a:prstGeom>
          <a:noFill/>
        </p:spPr>
        <p:txBody>
          <a:bodyPr wrap="square">
            <a:spAutoFit/>
          </a:bodyPr>
          <a:lstStyle/>
          <a:p>
            <a:pPr marL="0" lvl="0" indent="0" algn="l" rtl="0">
              <a:lnSpc>
                <a:spcPct val="100000"/>
              </a:lnSpc>
              <a:spcBef>
                <a:spcPts val="0"/>
              </a:spcBef>
              <a:spcAft>
                <a:spcPts val="0"/>
              </a:spcAft>
              <a:buClr>
                <a:schemeClr val="dk1"/>
              </a:buClr>
              <a:buSzPts val="1100"/>
              <a:buFont typeface="Arial"/>
              <a:buNone/>
            </a:pPr>
            <a:r>
              <a:rPr lang="en-IN" sz="2400" dirty="0">
                <a:latin typeface="Raleway Light"/>
                <a:ea typeface="Raleway Light"/>
                <a:cs typeface="Raleway Light"/>
                <a:sym typeface="Raleway Light"/>
              </a:rPr>
              <a:t>About ROYCE</a:t>
            </a:r>
          </a:p>
        </p:txBody>
      </p:sp>
      <p:sp>
        <p:nvSpPr>
          <p:cNvPr id="3" name="Google Shape;76;p13">
            <a:extLst>
              <a:ext uri="{FF2B5EF4-FFF2-40B4-BE49-F238E27FC236}">
                <a16:creationId xmlns:a16="http://schemas.microsoft.com/office/drawing/2014/main" id="{742E1634-D885-ACB6-5886-7594B0521997}"/>
              </a:ext>
            </a:extLst>
          </p:cNvPr>
          <p:cNvSpPr txBox="1">
            <a:spLocks/>
          </p:cNvSpPr>
          <p:nvPr/>
        </p:nvSpPr>
        <p:spPr>
          <a:xfrm>
            <a:off x="594002" y="691230"/>
            <a:ext cx="3864327" cy="3644472"/>
          </a:xfrm>
          <a:prstGeom prst="rect">
            <a:avLst/>
          </a:prstGeom>
          <a:noFill/>
          <a:ln>
            <a:noFill/>
          </a:ln>
        </p:spPr>
        <p:txBody>
          <a:bodyPr spcFirstLastPara="1" vert="horz" wrap="square" lIns="91440" tIns="45720" rIns="91440" bIns="45720" rtlCol="0" anchor="t" anchorCtr="0">
            <a:noAutofit/>
          </a:bodyPr>
          <a:lstStyle/>
          <a:p>
            <a:pPr>
              <a:lnSpc>
                <a:spcPct val="90000"/>
              </a:lnSpc>
              <a:spcAft>
                <a:spcPts val="600"/>
              </a:spcAft>
              <a:buClr>
                <a:schemeClr val="dk1"/>
              </a:buClr>
              <a:buSzPts val="1100"/>
            </a:pPr>
            <a:r>
              <a:rPr lang="en-US" sz="1000" dirty="0">
                <a:solidFill>
                  <a:schemeClr val="dk1"/>
                </a:solidFill>
                <a:latin typeface="Raleway Light"/>
                <a:cs typeface="Raleway Light"/>
                <a:sym typeface="Abel"/>
              </a:rPr>
              <a:t>We come with an experience of about 35 years in lighting business. </a:t>
            </a:r>
            <a:r>
              <a:rPr lang="en-US" sz="1000" b="1" dirty="0">
                <a:solidFill>
                  <a:schemeClr val="dk1"/>
                </a:solidFill>
                <a:latin typeface="Raleway Light"/>
                <a:cs typeface="Raleway Light"/>
                <a:sym typeface="Abel"/>
              </a:rPr>
              <a:t>Royce </a:t>
            </a:r>
            <a:r>
              <a:rPr lang="en-US" sz="1000" dirty="0">
                <a:solidFill>
                  <a:schemeClr val="dk1"/>
                </a:solidFill>
                <a:latin typeface="Raleway Light"/>
                <a:cs typeface="Raleway Light"/>
                <a:sym typeface="Abel"/>
              </a:rPr>
              <a:t>started out as a lighting store in the neighborhood and today it is catering all sorts of requirement for Industrial, commercial and residential clients </a:t>
            </a:r>
          </a:p>
          <a:p>
            <a:pPr>
              <a:lnSpc>
                <a:spcPct val="90000"/>
              </a:lnSpc>
              <a:spcAft>
                <a:spcPts val="600"/>
              </a:spcAft>
              <a:buClr>
                <a:schemeClr val="dk1"/>
              </a:buClr>
              <a:buSzPts val="1100"/>
            </a:pPr>
            <a:r>
              <a:rPr lang="en-US" sz="1000" dirty="0">
                <a:solidFill>
                  <a:schemeClr val="dk1"/>
                </a:solidFill>
                <a:latin typeface="Raleway Light"/>
                <a:cs typeface="Raleway Light"/>
                <a:sym typeface="Abel"/>
              </a:rPr>
              <a:t>We provide countless options ranging from classic chandeliers to contemporary shades and LED bulbs, we help find exactly what one is looking for. </a:t>
            </a:r>
          </a:p>
          <a:p>
            <a:pPr>
              <a:lnSpc>
                <a:spcPct val="90000"/>
              </a:lnSpc>
              <a:spcAft>
                <a:spcPts val="600"/>
              </a:spcAft>
              <a:buClr>
                <a:schemeClr val="dk1"/>
              </a:buClr>
              <a:buSzPts val="1100"/>
            </a:pPr>
            <a:r>
              <a:rPr lang="en-US" sz="1000" b="1" dirty="0">
                <a:solidFill>
                  <a:schemeClr val="dk1"/>
                </a:solidFill>
                <a:latin typeface="Raleway Light"/>
                <a:cs typeface="Raleway Light"/>
                <a:sym typeface="Abel"/>
              </a:rPr>
              <a:t>Royce</a:t>
            </a:r>
            <a:r>
              <a:rPr lang="en-US" sz="1000" dirty="0">
                <a:solidFill>
                  <a:schemeClr val="dk1"/>
                </a:solidFill>
                <a:latin typeface="Raleway Light"/>
                <a:cs typeface="Raleway Light"/>
                <a:sym typeface="Abel"/>
              </a:rPr>
              <a:t> is also into manufacturing of etched and UV printed glass, LED mirrors using ultra modern technology and smart home systems for your home security.</a:t>
            </a:r>
          </a:p>
          <a:p>
            <a:pPr>
              <a:lnSpc>
                <a:spcPct val="90000"/>
              </a:lnSpc>
              <a:spcAft>
                <a:spcPts val="600"/>
              </a:spcAft>
              <a:buClr>
                <a:schemeClr val="dk1"/>
              </a:buClr>
              <a:buSzPts val="1100"/>
            </a:pPr>
            <a:r>
              <a:rPr lang="en-US" sz="1000" dirty="0">
                <a:solidFill>
                  <a:schemeClr val="dk1"/>
                </a:solidFill>
                <a:latin typeface="Raleway Light"/>
                <a:cs typeface="Raleway Light"/>
                <a:sym typeface="Abel"/>
              </a:rPr>
              <a:t>Our</a:t>
            </a:r>
            <a:r>
              <a:rPr lang="en-US" sz="1000" b="1" dirty="0">
                <a:solidFill>
                  <a:schemeClr val="dk1"/>
                </a:solidFill>
                <a:latin typeface="Raleway Light"/>
                <a:cs typeface="Raleway Light"/>
                <a:sym typeface="Abel"/>
              </a:rPr>
              <a:t> </a:t>
            </a:r>
            <a:r>
              <a:rPr lang="en-US" sz="1000" dirty="0">
                <a:solidFill>
                  <a:schemeClr val="dk1"/>
                </a:solidFill>
                <a:latin typeface="Raleway Light"/>
                <a:cs typeface="Raleway Light"/>
                <a:sym typeface="Abel"/>
              </a:rPr>
              <a:t>group company </a:t>
            </a:r>
            <a:r>
              <a:rPr lang="en-US" sz="1000" b="1" dirty="0">
                <a:solidFill>
                  <a:schemeClr val="dk1"/>
                </a:solidFill>
                <a:latin typeface="Raleway Light"/>
                <a:cs typeface="Raleway Light"/>
                <a:sym typeface="Abel"/>
              </a:rPr>
              <a:t>Royce furnishing </a:t>
            </a:r>
            <a:r>
              <a:rPr lang="en-US" sz="1000" dirty="0">
                <a:solidFill>
                  <a:schemeClr val="dk1"/>
                </a:solidFill>
                <a:latin typeface="Raleway Light"/>
                <a:cs typeface="Raleway Light"/>
                <a:sym typeface="Abel"/>
              </a:rPr>
              <a:t>has a wide range of furnishing products for Hotels, Motels, resorts etc. comprising of both hard and soft furnishing, crockery, cutlery, linen, amenities. </a:t>
            </a:r>
            <a:endParaRPr lang="en-US" sz="1000" b="1" dirty="0">
              <a:solidFill>
                <a:schemeClr val="dk1"/>
              </a:solidFill>
              <a:latin typeface="Raleway Light"/>
              <a:cs typeface="Raleway Light"/>
              <a:sym typeface="Abel"/>
            </a:endParaRPr>
          </a:p>
          <a:p>
            <a:pPr>
              <a:lnSpc>
                <a:spcPct val="90000"/>
              </a:lnSpc>
              <a:spcAft>
                <a:spcPts val="600"/>
              </a:spcAft>
              <a:buClr>
                <a:schemeClr val="dk1"/>
              </a:buClr>
              <a:buSzPts val="1100"/>
            </a:pPr>
            <a:r>
              <a:rPr lang="en-US" sz="1000" dirty="0">
                <a:solidFill>
                  <a:schemeClr val="dk1"/>
                </a:solidFill>
                <a:latin typeface="Raleway Light"/>
                <a:cs typeface="Raleway Light"/>
                <a:sym typeface="Abel"/>
              </a:rPr>
              <a:t>Royce Signs exclusively manufactures signages of various sizes, quality, material both indoor and outdoor. </a:t>
            </a:r>
          </a:p>
          <a:p>
            <a:pPr>
              <a:lnSpc>
                <a:spcPct val="90000"/>
              </a:lnSpc>
              <a:spcAft>
                <a:spcPts val="600"/>
              </a:spcAft>
              <a:buClr>
                <a:schemeClr val="dk1"/>
              </a:buClr>
              <a:buSzPts val="1100"/>
            </a:pPr>
            <a:r>
              <a:rPr lang="en-US" sz="1000" dirty="0">
                <a:solidFill>
                  <a:schemeClr val="dk1"/>
                </a:solidFill>
                <a:latin typeface="Raleway Light"/>
                <a:cs typeface="Raleway Light"/>
                <a:sym typeface="Abel"/>
              </a:rPr>
              <a:t>Our approach is to demonstrate with practicality how solutions shine through. The philosophy includes practical solutions, professional training and personalized service.</a:t>
            </a:r>
          </a:p>
          <a:p>
            <a:pPr>
              <a:lnSpc>
                <a:spcPct val="90000"/>
              </a:lnSpc>
              <a:spcAft>
                <a:spcPts val="600"/>
              </a:spcAft>
              <a:buClr>
                <a:schemeClr val="dk1"/>
              </a:buClr>
              <a:buSzPts val="1100"/>
            </a:pPr>
            <a:r>
              <a:rPr lang="en-US" sz="1000" dirty="0">
                <a:solidFill>
                  <a:schemeClr val="dk1"/>
                </a:solidFill>
                <a:latin typeface="Raleway Light"/>
                <a:cs typeface="Raleway Light"/>
                <a:sym typeface="Abel"/>
              </a:rPr>
              <a:t>We believe in making good things happen, the way you want. </a:t>
            </a:r>
          </a:p>
          <a:p>
            <a:pPr>
              <a:lnSpc>
                <a:spcPct val="90000"/>
              </a:lnSpc>
              <a:spcAft>
                <a:spcPts val="600"/>
              </a:spcAft>
              <a:buClr>
                <a:schemeClr val="dk1"/>
              </a:buClr>
              <a:buSzPts val="1100"/>
            </a:pPr>
            <a:r>
              <a:rPr lang="en-US" sz="1000" dirty="0">
                <a:solidFill>
                  <a:schemeClr val="dk1"/>
                </a:solidFill>
                <a:latin typeface="Raleway Light"/>
                <a:cs typeface="Raleway Light"/>
                <a:sym typeface="Abel"/>
              </a:rPr>
              <a:t>We enjoy helping our customers find the perfect solution for desired style and budget.</a:t>
            </a:r>
          </a:p>
          <a:p>
            <a:pPr>
              <a:lnSpc>
                <a:spcPct val="90000"/>
              </a:lnSpc>
              <a:spcAft>
                <a:spcPts val="600"/>
              </a:spcAft>
              <a:buClr>
                <a:schemeClr val="dk1"/>
              </a:buClr>
              <a:buSzPts val="1100"/>
            </a:pPr>
            <a:endParaRPr lang="en-US" sz="1000" dirty="0">
              <a:solidFill>
                <a:schemeClr val="dk1"/>
              </a:solidFill>
              <a:latin typeface="Raleway Light"/>
              <a:cs typeface="Raleway Light"/>
              <a:sym typeface="Abel"/>
            </a:endParaRPr>
          </a:p>
          <a:p>
            <a:pPr>
              <a:lnSpc>
                <a:spcPct val="90000"/>
              </a:lnSpc>
              <a:spcAft>
                <a:spcPts val="600"/>
              </a:spcAft>
              <a:buClr>
                <a:schemeClr val="dk1"/>
              </a:buClr>
              <a:buSzPts val="1100"/>
            </a:pPr>
            <a:br>
              <a:rPr lang="en-US" sz="1500" dirty="0">
                <a:solidFill>
                  <a:srgbClr val="585858"/>
                </a:solidFill>
                <a:latin typeface="Abel" charset="0"/>
                <a:ea typeface="Abel"/>
                <a:cs typeface="Abel"/>
                <a:sym typeface="Abel"/>
              </a:rPr>
            </a:br>
            <a:endParaRPr lang="en-US" sz="1500" dirty="0">
              <a:solidFill>
                <a:srgbClr val="585858"/>
              </a:solidFill>
              <a:latin typeface="Abel" charset="0"/>
              <a:ea typeface="Abel"/>
              <a:cs typeface="Abel"/>
              <a:sym typeface="Abel"/>
            </a:endParaRPr>
          </a:p>
          <a:p>
            <a:pPr marL="0" marR="0" lvl="0" indent="0" defTabSz="914400" rtl="0" eaLnBrk="1" fontAlgn="auto" latinLnBrk="0" hangingPunct="1">
              <a:lnSpc>
                <a:spcPct val="90000"/>
              </a:lnSpc>
              <a:spcBef>
                <a:spcPts val="0"/>
              </a:spcBef>
              <a:spcAft>
                <a:spcPts val="600"/>
              </a:spcAft>
              <a:buClr>
                <a:schemeClr val="dk1"/>
              </a:buClr>
              <a:buSzPts val="1100"/>
              <a:buFont typeface="Abel"/>
              <a:buNone/>
              <a:tabLst/>
              <a:defRPr/>
            </a:pPr>
            <a:br>
              <a:rPr kumimoji="0" lang="en-US" sz="1500" b="0" i="0" u="none" strike="noStrike" kern="0" cap="none" spc="0" normalizeH="0" baseline="0" noProof="0" dirty="0">
                <a:ln>
                  <a:noFill/>
                </a:ln>
                <a:solidFill>
                  <a:srgbClr val="585858"/>
                </a:solidFill>
                <a:effectLst/>
                <a:uLnTx/>
                <a:uFillTx/>
                <a:latin typeface="Abel"/>
                <a:ea typeface="Abel"/>
                <a:cs typeface="Abel"/>
                <a:sym typeface="Abel"/>
              </a:rPr>
            </a:br>
            <a:endParaRPr kumimoji="0" lang="en-US" sz="1500" b="0" i="0" u="none" strike="noStrike" kern="0" cap="none" spc="0" normalizeH="0" baseline="0" noProof="0" dirty="0">
              <a:ln>
                <a:noFill/>
              </a:ln>
              <a:solidFill>
                <a:srgbClr val="585858"/>
              </a:solidFill>
              <a:effectLst/>
              <a:uLnTx/>
              <a:uFillTx/>
              <a:latin typeface="Abel"/>
              <a:ea typeface="Abel"/>
              <a:cs typeface="Abel"/>
              <a:sym typeface="Abel"/>
            </a:endParaRPr>
          </a:p>
        </p:txBody>
      </p:sp>
      <p:sp>
        <p:nvSpPr>
          <p:cNvPr id="6" name="TextBox 5">
            <a:extLst>
              <a:ext uri="{FF2B5EF4-FFF2-40B4-BE49-F238E27FC236}">
                <a16:creationId xmlns:a16="http://schemas.microsoft.com/office/drawing/2014/main" id="{6FE24C49-6D4E-03E5-7EBF-9A98157ECC9B}"/>
              </a:ext>
            </a:extLst>
          </p:cNvPr>
          <p:cNvSpPr txBox="1"/>
          <p:nvPr/>
        </p:nvSpPr>
        <p:spPr>
          <a:xfrm>
            <a:off x="620160" y="4577966"/>
            <a:ext cx="1040670" cy="230832"/>
          </a:xfrm>
          <a:prstGeom prst="rect">
            <a:avLst/>
          </a:prstGeom>
          <a:noFill/>
        </p:spPr>
        <p:txBody>
          <a:bodyPr wrap="none" rtlCol="0">
            <a:spAutoFit/>
          </a:bodyPr>
          <a:lstStyle/>
          <a:p>
            <a:r>
              <a:rPr lang="en-US" sz="900" dirty="0">
                <a:solidFill>
                  <a:srgbClr val="DFBD70"/>
                </a:solidFill>
                <a:latin typeface="Walbaum Display" panose="02070503090703020303" pitchFamily="18" charset="0"/>
              </a:rPr>
              <a:t>ROYCE Lighting</a:t>
            </a:r>
          </a:p>
        </p:txBody>
      </p:sp>
      <p:sp>
        <p:nvSpPr>
          <p:cNvPr id="7" name="TextBox 6">
            <a:extLst>
              <a:ext uri="{FF2B5EF4-FFF2-40B4-BE49-F238E27FC236}">
                <a16:creationId xmlns:a16="http://schemas.microsoft.com/office/drawing/2014/main" id="{AEC9851E-14CD-ED40-E84F-9D59B1DB167C}"/>
              </a:ext>
            </a:extLst>
          </p:cNvPr>
          <p:cNvSpPr txBox="1"/>
          <p:nvPr/>
        </p:nvSpPr>
        <p:spPr>
          <a:xfrm>
            <a:off x="1581060" y="4577966"/>
            <a:ext cx="1162498" cy="230832"/>
          </a:xfrm>
          <a:prstGeom prst="rect">
            <a:avLst/>
          </a:prstGeom>
          <a:noFill/>
        </p:spPr>
        <p:txBody>
          <a:bodyPr wrap="none" rtlCol="0">
            <a:spAutoFit/>
          </a:bodyPr>
          <a:lstStyle>
            <a:defPPr marR="0" lvl="0" algn="l" rtl="0">
              <a:lnSpc>
                <a:spcPct val="100000"/>
              </a:lnSpc>
              <a:spcBef>
                <a:spcPts val="0"/>
              </a:spcBef>
              <a:spcAft>
                <a:spcPts val="0"/>
              </a:spcAft>
            </a:defPPr>
            <a:lvl1pPr>
              <a:defRPr>
                <a:latin typeface="Walbaum Display" panose="02070503090703020303" pitchFamily="18" charset="0"/>
              </a:defRPr>
            </a:lvl1pPr>
          </a:lstStyle>
          <a:p>
            <a:r>
              <a:rPr lang="en-US" sz="900" dirty="0">
                <a:solidFill>
                  <a:srgbClr val="DFBD70"/>
                </a:solidFill>
              </a:rPr>
              <a:t>ROYCE Furnishing</a:t>
            </a:r>
          </a:p>
        </p:txBody>
      </p:sp>
      <p:sp>
        <p:nvSpPr>
          <p:cNvPr id="8" name="TextBox 7">
            <a:extLst>
              <a:ext uri="{FF2B5EF4-FFF2-40B4-BE49-F238E27FC236}">
                <a16:creationId xmlns:a16="http://schemas.microsoft.com/office/drawing/2014/main" id="{EAB4CFC0-72B6-E9CF-48BC-6BC526EFEB06}"/>
              </a:ext>
            </a:extLst>
          </p:cNvPr>
          <p:cNvSpPr txBox="1"/>
          <p:nvPr/>
        </p:nvSpPr>
        <p:spPr>
          <a:xfrm>
            <a:off x="4140900" y="4577966"/>
            <a:ext cx="877163" cy="230832"/>
          </a:xfrm>
          <a:prstGeom prst="rect">
            <a:avLst/>
          </a:prstGeom>
          <a:noFill/>
        </p:spPr>
        <p:txBody>
          <a:bodyPr wrap="none" rtlCol="0">
            <a:spAutoFit/>
          </a:bodyPr>
          <a:lstStyle/>
          <a:p>
            <a:r>
              <a:rPr lang="en-US" sz="900" dirty="0">
                <a:solidFill>
                  <a:srgbClr val="DFBD70"/>
                </a:solidFill>
                <a:latin typeface="Walbaum Display" panose="02070503090703020303" pitchFamily="18" charset="0"/>
              </a:rPr>
              <a:t>ROYCE</a:t>
            </a:r>
            <a:r>
              <a:rPr lang="en-US" sz="900" dirty="0">
                <a:solidFill>
                  <a:srgbClr val="DFBD70"/>
                </a:solidFill>
              </a:rPr>
              <a:t> </a:t>
            </a:r>
            <a:r>
              <a:rPr lang="en-US" sz="900" dirty="0">
                <a:solidFill>
                  <a:srgbClr val="DFBD70"/>
                </a:solidFill>
                <a:latin typeface="Walbaum Display" panose="02070503090703020303" pitchFamily="18" charset="0"/>
              </a:rPr>
              <a:t>Signs</a:t>
            </a:r>
          </a:p>
        </p:txBody>
      </p:sp>
      <p:sp>
        <p:nvSpPr>
          <p:cNvPr id="9" name="TextBox 8">
            <a:extLst>
              <a:ext uri="{FF2B5EF4-FFF2-40B4-BE49-F238E27FC236}">
                <a16:creationId xmlns:a16="http://schemas.microsoft.com/office/drawing/2014/main" id="{412F61FE-4FAE-AA4A-F1CF-85A4169056EC}"/>
              </a:ext>
            </a:extLst>
          </p:cNvPr>
          <p:cNvSpPr txBox="1"/>
          <p:nvPr/>
        </p:nvSpPr>
        <p:spPr>
          <a:xfrm>
            <a:off x="2660325" y="4587599"/>
            <a:ext cx="1633781" cy="230832"/>
          </a:xfrm>
          <a:prstGeom prst="rect">
            <a:avLst/>
          </a:prstGeom>
          <a:noFill/>
        </p:spPr>
        <p:txBody>
          <a:bodyPr wrap="none" rtlCol="0">
            <a:spAutoFit/>
          </a:bodyPr>
          <a:lstStyle/>
          <a:p>
            <a:r>
              <a:rPr lang="en-US" sz="900" dirty="0">
                <a:solidFill>
                  <a:srgbClr val="DFBD70"/>
                </a:solidFill>
                <a:latin typeface="Walbaum Display" panose="02070503090703020303" pitchFamily="18" charset="0"/>
              </a:rPr>
              <a:t>ROYCE</a:t>
            </a:r>
            <a:r>
              <a:rPr lang="en-US" sz="900" dirty="0">
                <a:solidFill>
                  <a:srgbClr val="DFBD70"/>
                </a:solidFill>
              </a:rPr>
              <a:t> </a:t>
            </a:r>
            <a:r>
              <a:rPr lang="en-US" sz="900" dirty="0">
                <a:solidFill>
                  <a:srgbClr val="DFBD70"/>
                </a:solidFill>
                <a:latin typeface="Walbaum Display" panose="02070503090703020303" pitchFamily="18" charset="0"/>
              </a:rPr>
              <a:t>Global Technologies</a:t>
            </a:r>
          </a:p>
        </p:txBody>
      </p:sp>
      <p:pic>
        <p:nvPicPr>
          <p:cNvPr id="4" name="Picture 3">
            <a:extLst>
              <a:ext uri="{FF2B5EF4-FFF2-40B4-BE49-F238E27FC236}">
                <a16:creationId xmlns:a16="http://schemas.microsoft.com/office/drawing/2014/main" id="{0519828F-B3DD-7284-FEEC-4AE80AC0989B}"/>
              </a:ext>
            </a:extLst>
          </p:cNvPr>
          <p:cNvPicPr>
            <a:picLocks noChangeAspect="1"/>
          </p:cNvPicPr>
          <p:nvPr/>
        </p:nvPicPr>
        <p:blipFill rotWithShape="1">
          <a:blip r:embed="rId4"/>
          <a:srcRect l="18905" t="5767" r="18071" b="20460"/>
          <a:stretch/>
        </p:blipFill>
        <p:spPr>
          <a:xfrm>
            <a:off x="40318" y="4553507"/>
            <a:ext cx="421266" cy="549431"/>
          </a:xfrm>
          <a:prstGeom prst="rect">
            <a:avLst/>
          </a:prstGeom>
        </p:spPr>
      </p:pic>
      <p:sp>
        <p:nvSpPr>
          <p:cNvPr id="5" name="TextBox 4">
            <a:extLst>
              <a:ext uri="{FF2B5EF4-FFF2-40B4-BE49-F238E27FC236}">
                <a16:creationId xmlns:a16="http://schemas.microsoft.com/office/drawing/2014/main" id="{F100D89C-FB90-89AA-4E3A-700AF710A942}"/>
              </a:ext>
            </a:extLst>
          </p:cNvPr>
          <p:cNvSpPr txBox="1"/>
          <p:nvPr/>
        </p:nvSpPr>
        <p:spPr>
          <a:xfrm>
            <a:off x="4888496" y="4568333"/>
            <a:ext cx="933269" cy="230832"/>
          </a:xfrm>
          <a:prstGeom prst="rect">
            <a:avLst/>
          </a:prstGeom>
          <a:noFill/>
        </p:spPr>
        <p:txBody>
          <a:bodyPr wrap="none" rtlCol="0">
            <a:spAutoFit/>
          </a:bodyPr>
          <a:lstStyle/>
          <a:p>
            <a:r>
              <a:rPr lang="en-US" sz="900" dirty="0" err="1">
                <a:solidFill>
                  <a:srgbClr val="DFBD70"/>
                </a:solidFill>
                <a:latin typeface="Walbaum Display" panose="02070503090703020303" pitchFamily="18" charset="0"/>
              </a:rPr>
              <a:t>Elegante</a:t>
            </a:r>
            <a:r>
              <a:rPr lang="en-US" sz="900" dirty="0">
                <a:solidFill>
                  <a:srgbClr val="DFBD70"/>
                </a:solidFill>
                <a:latin typeface="Walbaum Display" panose="02070503090703020303" pitchFamily="18" charset="0"/>
              </a:rPr>
              <a:t> Glass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C37655A-6709-0F18-FDCE-09911222459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102422" y="1052944"/>
            <a:ext cx="5954573" cy="3537529"/>
          </a:xfrm>
          <a:prstGeom prst="rect">
            <a:avLst/>
          </a:prstGeom>
        </p:spPr>
      </p:pic>
      <p:sp>
        <p:nvSpPr>
          <p:cNvPr id="3" name="TextBox 2">
            <a:extLst>
              <a:ext uri="{FF2B5EF4-FFF2-40B4-BE49-F238E27FC236}">
                <a16:creationId xmlns:a16="http://schemas.microsoft.com/office/drawing/2014/main" id="{16E7177C-93F6-E0D5-99F0-775EFBFFB295}"/>
              </a:ext>
            </a:extLst>
          </p:cNvPr>
          <p:cNvSpPr txBox="1"/>
          <p:nvPr/>
        </p:nvSpPr>
        <p:spPr>
          <a:xfrm>
            <a:off x="268881" y="47896"/>
            <a:ext cx="1959136" cy="646331"/>
          </a:xfrm>
          <a:prstGeom prst="rect">
            <a:avLst/>
          </a:prstGeom>
          <a:noFill/>
        </p:spPr>
        <p:txBody>
          <a:bodyPr wrap="square">
            <a:spAutoFit/>
          </a:bodyPr>
          <a:lstStyle/>
          <a:p>
            <a:pPr marL="0" lvl="0" indent="0" algn="l" rtl="0">
              <a:lnSpc>
                <a:spcPct val="100000"/>
              </a:lnSpc>
              <a:spcBef>
                <a:spcPts val="0"/>
              </a:spcBef>
              <a:spcAft>
                <a:spcPts val="0"/>
              </a:spcAft>
              <a:buClr>
                <a:schemeClr val="dk1"/>
              </a:buClr>
              <a:buSzPts val="1100"/>
              <a:buFont typeface="Arial"/>
              <a:buNone/>
            </a:pPr>
            <a:r>
              <a:rPr lang="en-IN" sz="3600">
                <a:latin typeface="Raleway Light"/>
                <a:ea typeface="Raleway Light"/>
                <a:cs typeface="Raleway Light"/>
                <a:sym typeface="Raleway Light"/>
              </a:rPr>
              <a:t>Lighting</a:t>
            </a:r>
          </a:p>
        </p:txBody>
      </p:sp>
      <p:cxnSp>
        <p:nvCxnSpPr>
          <p:cNvPr id="4" name="Google Shape;71;p12">
            <a:extLst>
              <a:ext uri="{FF2B5EF4-FFF2-40B4-BE49-F238E27FC236}">
                <a16:creationId xmlns:a16="http://schemas.microsoft.com/office/drawing/2014/main" id="{0F5ED6E4-2D45-91A0-64D4-54A3ABEFC228}"/>
              </a:ext>
            </a:extLst>
          </p:cNvPr>
          <p:cNvCxnSpPr/>
          <p:nvPr/>
        </p:nvCxnSpPr>
        <p:spPr>
          <a:xfrm rot="10800000">
            <a:off x="87005" y="680029"/>
            <a:ext cx="2214900" cy="0"/>
          </a:xfrm>
          <a:prstGeom prst="straightConnector1">
            <a:avLst/>
          </a:prstGeom>
          <a:noFill/>
          <a:ln w="19050" cap="flat" cmpd="sng">
            <a:solidFill>
              <a:srgbClr val="76A5AF"/>
            </a:solidFill>
            <a:prstDash val="solid"/>
            <a:round/>
            <a:headEnd type="none" w="med" len="med"/>
            <a:tailEnd type="none" w="med" len="med"/>
          </a:ln>
        </p:spPr>
      </p:cxnSp>
      <p:sp>
        <p:nvSpPr>
          <p:cNvPr id="5" name="TextBox 4">
            <a:extLst>
              <a:ext uri="{FF2B5EF4-FFF2-40B4-BE49-F238E27FC236}">
                <a16:creationId xmlns:a16="http://schemas.microsoft.com/office/drawing/2014/main" id="{7A6F9D17-4EEB-BD76-BA9E-239EAA4997E4}"/>
              </a:ext>
            </a:extLst>
          </p:cNvPr>
          <p:cNvSpPr txBox="1"/>
          <p:nvPr/>
        </p:nvSpPr>
        <p:spPr>
          <a:xfrm>
            <a:off x="153792" y="637062"/>
            <a:ext cx="2064989" cy="369332"/>
          </a:xfrm>
          <a:prstGeom prst="rect">
            <a:avLst/>
          </a:prstGeom>
          <a:noFill/>
        </p:spPr>
        <p:txBody>
          <a:bodyPr wrap="none" rtlCol="0">
            <a:spAutoFit/>
          </a:bodyPr>
          <a:lstStyle/>
          <a:p>
            <a:pPr algn="ctr"/>
            <a:r>
              <a:rPr lang="en-US" sz="1800">
                <a:solidFill>
                  <a:srgbClr val="76A5AF"/>
                </a:solidFill>
                <a:latin typeface="Raleway Light"/>
                <a:cs typeface="Raleway Light"/>
              </a:rPr>
              <a:t>BED SIDE LIGHTS</a:t>
            </a:r>
          </a:p>
        </p:txBody>
      </p:sp>
      <p:pic>
        <p:nvPicPr>
          <p:cNvPr id="6" name="Picture 2">
            <a:extLst>
              <a:ext uri="{FF2B5EF4-FFF2-40B4-BE49-F238E27FC236}">
                <a16:creationId xmlns:a16="http://schemas.microsoft.com/office/drawing/2014/main" id="{AD32C407-B842-1B42-EE4E-A90574F1C11E}"/>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991690" y="976421"/>
            <a:ext cx="1266295" cy="131944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id="{0F8C4885-B6EA-BD46-4C43-A5A10E6160C6}"/>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1035610" y="2314339"/>
            <a:ext cx="1266295" cy="118120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a:extLst>
              <a:ext uri="{FF2B5EF4-FFF2-40B4-BE49-F238E27FC236}">
                <a16:creationId xmlns:a16="http://schemas.microsoft.com/office/drawing/2014/main" id="{76914F40-24AD-A236-F86F-D6ABE358EEED}"/>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1035610" y="3604005"/>
            <a:ext cx="1123872" cy="122082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582A8BEC-15E9-DF2B-BE37-2FCCE56C830D}"/>
              </a:ext>
            </a:extLst>
          </p:cNvPr>
          <p:cNvPicPr>
            <a:picLocks noChangeAspect="1"/>
          </p:cNvPicPr>
          <p:nvPr/>
        </p:nvPicPr>
        <p:blipFill rotWithShape="1">
          <a:blip r:embed="rId6"/>
          <a:srcRect l="18905" t="5767" r="18071" b="20460"/>
          <a:stretch/>
        </p:blipFill>
        <p:spPr>
          <a:xfrm>
            <a:off x="40318" y="4553507"/>
            <a:ext cx="421266" cy="549431"/>
          </a:xfrm>
          <a:prstGeom prst="rect">
            <a:avLst/>
          </a:prstGeom>
        </p:spPr>
      </p:pic>
    </p:spTree>
    <p:extLst>
      <p:ext uri="{BB962C8B-B14F-4D97-AF65-F5344CB8AC3E}">
        <p14:creationId xmlns:p14="http://schemas.microsoft.com/office/powerpoint/2010/main" val="35309775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6E7177C-93F6-E0D5-99F0-775EFBFFB295}"/>
              </a:ext>
            </a:extLst>
          </p:cNvPr>
          <p:cNvSpPr txBox="1"/>
          <p:nvPr/>
        </p:nvSpPr>
        <p:spPr>
          <a:xfrm>
            <a:off x="268881" y="47896"/>
            <a:ext cx="1959136" cy="646331"/>
          </a:xfrm>
          <a:prstGeom prst="rect">
            <a:avLst/>
          </a:prstGeom>
          <a:noFill/>
        </p:spPr>
        <p:txBody>
          <a:bodyPr wrap="square">
            <a:spAutoFit/>
          </a:bodyPr>
          <a:lstStyle/>
          <a:p>
            <a:pPr marL="0" lvl="0" indent="0" algn="l" rtl="0">
              <a:lnSpc>
                <a:spcPct val="100000"/>
              </a:lnSpc>
              <a:spcBef>
                <a:spcPts val="0"/>
              </a:spcBef>
              <a:spcAft>
                <a:spcPts val="0"/>
              </a:spcAft>
              <a:buClr>
                <a:schemeClr val="dk1"/>
              </a:buClr>
              <a:buSzPts val="1100"/>
              <a:buFont typeface="Arial"/>
              <a:buNone/>
            </a:pPr>
            <a:r>
              <a:rPr lang="en-IN" sz="3600">
                <a:latin typeface="Raleway Light"/>
                <a:ea typeface="Raleway Light"/>
                <a:cs typeface="Raleway Light"/>
                <a:sym typeface="Raleway Light"/>
              </a:rPr>
              <a:t>Lighting</a:t>
            </a:r>
          </a:p>
        </p:txBody>
      </p:sp>
      <p:cxnSp>
        <p:nvCxnSpPr>
          <p:cNvPr id="4" name="Google Shape;71;p12">
            <a:extLst>
              <a:ext uri="{FF2B5EF4-FFF2-40B4-BE49-F238E27FC236}">
                <a16:creationId xmlns:a16="http://schemas.microsoft.com/office/drawing/2014/main" id="{0F5ED6E4-2D45-91A0-64D4-54A3ABEFC228}"/>
              </a:ext>
            </a:extLst>
          </p:cNvPr>
          <p:cNvCxnSpPr/>
          <p:nvPr/>
        </p:nvCxnSpPr>
        <p:spPr>
          <a:xfrm rot="10800000">
            <a:off x="87005" y="680029"/>
            <a:ext cx="2214900" cy="0"/>
          </a:xfrm>
          <a:prstGeom prst="straightConnector1">
            <a:avLst/>
          </a:prstGeom>
          <a:noFill/>
          <a:ln w="19050" cap="flat" cmpd="sng">
            <a:solidFill>
              <a:srgbClr val="76A5AF"/>
            </a:solidFill>
            <a:prstDash val="solid"/>
            <a:round/>
            <a:headEnd type="none" w="med" len="med"/>
            <a:tailEnd type="none" w="med" len="med"/>
          </a:ln>
        </p:spPr>
      </p:cxnSp>
      <p:sp>
        <p:nvSpPr>
          <p:cNvPr id="5" name="TextBox 4">
            <a:extLst>
              <a:ext uri="{FF2B5EF4-FFF2-40B4-BE49-F238E27FC236}">
                <a16:creationId xmlns:a16="http://schemas.microsoft.com/office/drawing/2014/main" id="{7A6F9D17-4EEB-BD76-BA9E-239EAA4997E4}"/>
              </a:ext>
            </a:extLst>
          </p:cNvPr>
          <p:cNvSpPr txBox="1"/>
          <p:nvPr/>
        </p:nvSpPr>
        <p:spPr>
          <a:xfrm>
            <a:off x="313826" y="640823"/>
            <a:ext cx="1742786" cy="369332"/>
          </a:xfrm>
          <a:prstGeom prst="rect">
            <a:avLst/>
          </a:prstGeom>
          <a:noFill/>
        </p:spPr>
        <p:txBody>
          <a:bodyPr wrap="none" rtlCol="0">
            <a:spAutoFit/>
          </a:bodyPr>
          <a:lstStyle/>
          <a:p>
            <a:pPr algn="ctr"/>
            <a:r>
              <a:rPr lang="en-US" sz="1800">
                <a:solidFill>
                  <a:srgbClr val="76A5AF"/>
                </a:solidFill>
                <a:latin typeface="Raleway Light"/>
                <a:cs typeface="Raleway Light"/>
              </a:rPr>
              <a:t>TABLE LAMPS</a:t>
            </a:r>
          </a:p>
        </p:txBody>
      </p:sp>
      <p:pic>
        <p:nvPicPr>
          <p:cNvPr id="9" name="Picture 8">
            <a:extLst>
              <a:ext uri="{FF2B5EF4-FFF2-40B4-BE49-F238E27FC236}">
                <a16:creationId xmlns:a16="http://schemas.microsoft.com/office/drawing/2014/main" id="{DC93201D-EA75-FE8A-A1C4-B6B6A2A540C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090064" y="1050735"/>
            <a:ext cx="5954238" cy="3622865"/>
          </a:xfrm>
          <a:prstGeom prst="rect">
            <a:avLst/>
          </a:prstGeom>
        </p:spPr>
      </p:pic>
      <p:pic>
        <p:nvPicPr>
          <p:cNvPr id="10" name="Picture 4">
            <a:extLst>
              <a:ext uri="{FF2B5EF4-FFF2-40B4-BE49-F238E27FC236}">
                <a16:creationId xmlns:a16="http://schemas.microsoft.com/office/drawing/2014/main" id="{D72837AC-353F-F4D6-52D4-4B402BD07D68}"/>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510963" y="1050736"/>
            <a:ext cx="988291" cy="152101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a16="http://schemas.microsoft.com/office/drawing/2014/main" id="{44AA6584-A043-767D-ABF3-1904C61161BE}"/>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1646968" y="1133525"/>
            <a:ext cx="1196110" cy="161076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93E1970E-B494-E750-9465-2981E9A96AB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55504" y="2928259"/>
            <a:ext cx="1512351" cy="1891554"/>
          </a:xfrm>
          <a:prstGeom prst="rect">
            <a:avLst/>
          </a:prstGeom>
        </p:spPr>
      </p:pic>
      <p:pic>
        <p:nvPicPr>
          <p:cNvPr id="2" name="Picture 1">
            <a:extLst>
              <a:ext uri="{FF2B5EF4-FFF2-40B4-BE49-F238E27FC236}">
                <a16:creationId xmlns:a16="http://schemas.microsoft.com/office/drawing/2014/main" id="{C2599814-2DFE-24E1-3675-2243A0909BD6}"/>
              </a:ext>
            </a:extLst>
          </p:cNvPr>
          <p:cNvPicPr>
            <a:picLocks noChangeAspect="1"/>
          </p:cNvPicPr>
          <p:nvPr/>
        </p:nvPicPr>
        <p:blipFill rotWithShape="1">
          <a:blip r:embed="rId6"/>
          <a:srcRect l="18905" t="5767" r="18071" b="20460"/>
          <a:stretch/>
        </p:blipFill>
        <p:spPr>
          <a:xfrm>
            <a:off x="40318" y="4553507"/>
            <a:ext cx="421266" cy="549431"/>
          </a:xfrm>
          <a:prstGeom prst="rect">
            <a:avLst/>
          </a:prstGeom>
        </p:spPr>
      </p:pic>
    </p:spTree>
    <p:extLst>
      <p:ext uri="{BB962C8B-B14F-4D97-AF65-F5344CB8AC3E}">
        <p14:creationId xmlns:p14="http://schemas.microsoft.com/office/powerpoint/2010/main" val="35250230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6E7177C-93F6-E0D5-99F0-775EFBFFB295}"/>
              </a:ext>
            </a:extLst>
          </p:cNvPr>
          <p:cNvSpPr txBox="1"/>
          <p:nvPr/>
        </p:nvSpPr>
        <p:spPr>
          <a:xfrm>
            <a:off x="268881" y="47896"/>
            <a:ext cx="1959136" cy="646331"/>
          </a:xfrm>
          <a:prstGeom prst="rect">
            <a:avLst/>
          </a:prstGeom>
          <a:noFill/>
        </p:spPr>
        <p:txBody>
          <a:bodyPr wrap="square">
            <a:spAutoFit/>
          </a:bodyPr>
          <a:lstStyle/>
          <a:p>
            <a:pPr marL="0" lvl="0" indent="0" algn="l" rtl="0">
              <a:lnSpc>
                <a:spcPct val="100000"/>
              </a:lnSpc>
              <a:spcBef>
                <a:spcPts val="0"/>
              </a:spcBef>
              <a:spcAft>
                <a:spcPts val="0"/>
              </a:spcAft>
              <a:buClr>
                <a:schemeClr val="dk1"/>
              </a:buClr>
              <a:buSzPts val="1100"/>
              <a:buFont typeface="Arial"/>
              <a:buNone/>
            </a:pPr>
            <a:r>
              <a:rPr lang="en-IN" sz="3600">
                <a:latin typeface="Raleway Light"/>
                <a:ea typeface="Raleway Light"/>
                <a:cs typeface="Raleway Light"/>
                <a:sym typeface="Raleway Light"/>
              </a:rPr>
              <a:t>Lighting</a:t>
            </a:r>
          </a:p>
        </p:txBody>
      </p:sp>
      <p:cxnSp>
        <p:nvCxnSpPr>
          <p:cNvPr id="4" name="Google Shape;71;p12">
            <a:extLst>
              <a:ext uri="{FF2B5EF4-FFF2-40B4-BE49-F238E27FC236}">
                <a16:creationId xmlns:a16="http://schemas.microsoft.com/office/drawing/2014/main" id="{0F5ED6E4-2D45-91A0-64D4-54A3ABEFC228}"/>
              </a:ext>
            </a:extLst>
          </p:cNvPr>
          <p:cNvCxnSpPr/>
          <p:nvPr/>
        </p:nvCxnSpPr>
        <p:spPr>
          <a:xfrm rot="10800000">
            <a:off x="87005" y="680029"/>
            <a:ext cx="2214900" cy="0"/>
          </a:xfrm>
          <a:prstGeom prst="straightConnector1">
            <a:avLst/>
          </a:prstGeom>
          <a:noFill/>
          <a:ln w="19050" cap="flat" cmpd="sng">
            <a:solidFill>
              <a:srgbClr val="76A5AF"/>
            </a:solidFill>
            <a:prstDash val="solid"/>
            <a:round/>
            <a:headEnd type="none" w="med" len="med"/>
            <a:tailEnd type="none" w="med" len="med"/>
          </a:ln>
        </p:spPr>
      </p:cxnSp>
      <p:sp>
        <p:nvSpPr>
          <p:cNvPr id="5" name="TextBox 4">
            <a:extLst>
              <a:ext uri="{FF2B5EF4-FFF2-40B4-BE49-F238E27FC236}">
                <a16:creationId xmlns:a16="http://schemas.microsoft.com/office/drawing/2014/main" id="{7A6F9D17-4EEB-BD76-BA9E-239EAA4997E4}"/>
              </a:ext>
            </a:extLst>
          </p:cNvPr>
          <p:cNvSpPr txBox="1"/>
          <p:nvPr/>
        </p:nvSpPr>
        <p:spPr>
          <a:xfrm>
            <a:off x="361152" y="634519"/>
            <a:ext cx="1685078" cy="369332"/>
          </a:xfrm>
          <a:prstGeom prst="rect">
            <a:avLst/>
          </a:prstGeom>
          <a:noFill/>
        </p:spPr>
        <p:txBody>
          <a:bodyPr wrap="none" rtlCol="0">
            <a:spAutoFit/>
          </a:bodyPr>
          <a:lstStyle/>
          <a:p>
            <a:pPr algn="ctr"/>
            <a:r>
              <a:rPr lang="en-US" sz="1800">
                <a:solidFill>
                  <a:srgbClr val="76A5AF"/>
                </a:solidFill>
                <a:latin typeface="Raleway Light"/>
                <a:cs typeface="Raleway Light"/>
              </a:rPr>
              <a:t>WALL LAMPS</a:t>
            </a:r>
          </a:p>
        </p:txBody>
      </p:sp>
      <p:pic>
        <p:nvPicPr>
          <p:cNvPr id="6" name="Picture 2">
            <a:extLst>
              <a:ext uri="{FF2B5EF4-FFF2-40B4-BE49-F238E27FC236}">
                <a16:creationId xmlns:a16="http://schemas.microsoft.com/office/drawing/2014/main" id="{D8843A0C-D6F0-D59B-92A0-9AC61D5E05F5}"/>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761488" y="1013756"/>
            <a:ext cx="1101674" cy="219002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a:extLst>
              <a:ext uri="{FF2B5EF4-FFF2-40B4-BE49-F238E27FC236}">
                <a16:creationId xmlns:a16="http://schemas.microsoft.com/office/drawing/2014/main" id="{CFB27281-215E-5774-ADDE-89564B76028B}"/>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81624" y="3186542"/>
            <a:ext cx="949077" cy="174707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a:extLst>
              <a:ext uri="{FF2B5EF4-FFF2-40B4-BE49-F238E27FC236}">
                <a16:creationId xmlns:a16="http://schemas.microsoft.com/office/drawing/2014/main" id="{4D629FEF-A3ED-2754-31C6-967A875D48A0}"/>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447582" y="1080645"/>
            <a:ext cx="971475" cy="199857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a:extLst>
              <a:ext uri="{FF2B5EF4-FFF2-40B4-BE49-F238E27FC236}">
                <a16:creationId xmlns:a16="http://schemas.microsoft.com/office/drawing/2014/main" id="{D1B1F5D6-927B-4E2C-F82A-AE68421BA882}"/>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1750198" y="3195779"/>
            <a:ext cx="1179760" cy="171013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65D20953-2699-0D74-6F8F-903654B3064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112205" y="1145243"/>
            <a:ext cx="5959805" cy="3669204"/>
          </a:xfrm>
          <a:prstGeom prst="rect">
            <a:avLst/>
          </a:prstGeom>
        </p:spPr>
      </p:pic>
      <p:pic>
        <p:nvPicPr>
          <p:cNvPr id="2" name="Picture 1">
            <a:extLst>
              <a:ext uri="{FF2B5EF4-FFF2-40B4-BE49-F238E27FC236}">
                <a16:creationId xmlns:a16="http://schemas.microsoft.com/office/drawing/2014/main" id="{DD196780-88B9-D51C-9EC3-A40D945198E0}"/>
              </a:ext>
            </a:extLst>
          </p:cNvPr>
          <p:cNvPicPr>
            <a:picLocks noChangeAspect="1"/>
          </p:cNvPicPr>
          <p:nvPr/>
        </p:nvPicPr>
        <p:blipFill rotWithShape="1">
          <a:blip r:embed="rId7"/>
          <a:srcRect l="18905" t="5767" r="18071" b="20460"/>
          <a:stretch/>
        </p:blipFill>
        <p:spPr>
          <a:xfrm>
            <a:off x="40318" y="4553507"/>
            <a:ext cx="421266" cy="549431"/>
          </a:xfrm>
          <a:prstGeom prst="rect">
            <a:avLst/>
          </a:prstGeom>
        </p:spPr>
      </p:pic>
    </p:spTree>
    <p:extLst>
      <p:ext uri="{BB962C8B-B14F-4D97-AF65-F5344CB8AC3E}">
        <p14:creationId xmlns:p14="http://schemas.microsoft.com/office/powerpoint/2010/main" val="6651287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02" name="Picture 14">
            <a:extLst>
              <a:ext uri="{FF2B5EF4-FFF2-40B4-BE49-F238E27FC236}">
                <a16:creationId xmlns:a16="http://schemas.microsoft.com/office/drawing/2014/main" id="{4BFBB07C-09CE-DE31-A4AC-1226E8EC31EB}"/>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4572000" y="1134703"/>
            <a:ext cx="2290424" cy="1455276"/>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2304" name="Picture 16">
            <a:extLst>
              <a:ext uri="{FF2B5EF4-FFF2-40B4-BE49-F238E27FC236}">
                <a16:creationId xmlns:a16="http://schemas.microsoft.com/office/drawing/2014/main" id="{624D739D-EA6C-4802-3A7E-F04B5442057F}"/>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499210" y="1049361"/>
            <a:ext cx="3604229" cy="1343766"/>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2306" name="Picture 18">
            <a:extLst>
              <a:ext uri="{FF2B5EF4-FFF2-40B4-BE49-F238E27FC236}">
                <a16:creationId xmlns:a16="http://schemas.microsoft.com/office/drawing/2014/main" id="{EEA02DA9-76D5-BEFF-A4C6-921DB5A7B55F}"/>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7330985" y="1231592"/>
            <a:ext cx="1023687" cy="1340158"/>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2308" name="Picture 20">
            <a:extLst>
              <a:ext uri="{FF2B5EF4-FFF2-40B4-BE49-F238E27FC236}">
                <a16:creationId xmlns:a16="http://schemas.microsoft.com/office/drawing/2014/main" id="{F46C6F6A-B9D9-1D43-24FB-024366C6C68E}"/>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636237" y="2558092"/>
            <a:ext cx="3467202" cy="1286059"/>
          </a:xfrm>
          <a:prstGeom prst="rect">
            <a:avLst/>
          </a:prstGeom>
          <a:noFill/>
          <a:extLst>
            <a:ext uri="{909E8E84-426E-40DD-AFC4-6F175D3DCCD1}">
              <a14:hiddenFill xmlns:a14="http://schemas.microsoft.com/office/drawing/2010/main">
                <a:solidFill>
                  <a:srgbClr val="FFFFFF"/>
                </a:solidFill>
              </a14:hiddenFill>
            </a:ext>
          </a:extLst>
        </p:spPr>
      </p:pic>
      <p:pic>
        <p:nvPicPr>
          <p:cNvPr id="12310" name="Picture 22">
            <a:extLst>
              <a:ext uri="{FF2B5EF4-FFF2-40B4-BE49-F238E27FC236}">
                <a16:creationId xmlns:a16="http://schemas.microsoft.com/office/drawing/2014/main" id="{B9290BB6-815E-E12A-6550-417EAFF546E9}"/>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4572000" y="2687578"/>
            <a:ext cx="2290424" cy="1087951"/>
          </a:xfrm>
          <a:prstGeom prst="rect">
            <a:avLst/>
          </a:prstGeom>
          <a:noFill/>
          <a:extLst>
            <a:ext uri="{909E8E84-426E-40DD-AFC4-6F175D3DCCD1}">
              <a14:hiddenFill xmlns:a14="http://schemas.microsoft.com/office/drawing/2010/main">
                <a:solidFill>
                  <a:srgbClr val="FFFFFF"/>
                </a:solidFill>
              </a14:hiddenFill>
            </a:ext>
          </a:extLst>
        </p:spPr>
      </p:pic>
      <p:pic>
        <p:nvPicPr>
          <p:cNvPr id="12312" name="Picture 24">
            <a:extLst>
              <a:ext uri="{FF2B5EF4-FFF2-40B4-BE49-F238E27FC236}">
                <a16:creationId xmlns:a16="http://schemas.microsoft.com/office/drawing/2014/main" id="{5739E65C-8EA2-5C83-4B91-C3D3171E132A}"/>
              </a:ext>
            </a:extLst>
          </p:cNvPr>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7228128" y="2721932"/>
            <a:ext cx="1229400" cy="101924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A626C17-121A-FB46-D33F-0D38C6E52E39}"/>
              </a:ext>
            </a:extLst>
          </p:cNvPr>
          <p:cNvSpPr txBox="1"/>
          <p:nvPr/>
        </p:nvSpPr>
        <p:spPr>
          <a:xfrm>
            <a:off x="268881" y="47896"/>
            <a:ext cx="1959136" cy="646331"/>
          </a:xfrm>
          <a:prstGeom prst="rect">
            <a:avLst/>
          </a:prstGeom>
          <a:noFill/>
        </p:spPr>
        <p:txBody>
          <a:bodyPr wrap="square">
            <a:spAutoFit/>
          </a:bodyPr>
          <a:lstStyle/>
          <a:p>
            <a:pPr marL="0" lvl="0" indent="0" algn="l" rtl="0">
              <a:lnSpc>
                <a:spcPct val="100000"/>
              </a:lnSpc>
              <a:spcBef>
                <a:spcPts val="0"/>
              </a:spcBef>
              <a:spcAft>
                <a:spcPts val="0"/>
              </a:spcAft>
              <a:buClr>
                <a:schemeClr val="dk1"/>
              </a:buClr>
              <a:buSzPts val="1100"/>
              <a:buFont typeface="Arial"/>
              <a:buNone/>
            </a:pPr>
            <a:r>
              <a:rPr lang="en-IN" sz="3600">
                <a:latin typeface="Raleway Light"/>
                <a:ea typeface="Raleway Light"/>
                <a:cs typeface="Raleway Light"/>
                <a:sym typeface="Raleway Light"/>
              </a:rPr>
              <a:t>Lighting</a:t>
            </a:r>
          </a:p>
        </p:txBody>
      </p:sp>
      <p:cxnSp>
        <p:nvCxnSpPr>
          <p:cNvPr id="6" name="Google Shape;71;p12">
            <a:extLst>
              <a:ext uri="{FF2B5EF4-FFF2-40B4-BE49-F238E27FC236}">
                <a16:creationId xmlns:a16="http://schemas.microsoft.com/office/drawing/2014/main" id="{5897552D-B91A-D986-B34E-B10E693EBA6D}"/>
              </a:ext>
            </a:extLst>
          </p:cNvPr>
          <p:cNvCxnSpPr/>
          <p:nvPr/>
        </p:nvCxnSpPr>
        <p:spPr>
          <a:xfrm rot="10800000">
            <a:off x="87005" y="680029"/>
            <a:ext cx="2214900" cy="0"/>
          </a:xfrm>
          <a:prstGeom prst="straightConnector1">
            <a:avLst/>
          </a:prstGeom>
          <a:noFill/>
          <a:ln w="19050" cap="flat" cmpd="sng">
            <a:solidFill>
              <a:srgbClr val="76A5AF"/>
            </a:solidFill>
            <a:prstDash val="solid"/>
            <a:round/>
            <a:headEnd type="none" w="med" len="med"/>
            <a:tailEnd type="none" w="med" len="med"/>
          </a:ln>
        </p:spPr>
      </p:cxnSp>
      <p:sp>
        <p:nvSpPr>
          <p:cNvPr id="7" name="TextBox 6">
            <a:extLst>
              <a:ext uri="{FF2B5EF4-FFF2-40B4-BE49-F238E27FC236}">
                <a16:creationId xmlns:a16="http://schemas.microsoft.com/office/drawing/2014/main" id="{1DC162AD-8FF4-9DBF-2B0E-FBD1B7C0F6D5}"/>
              </a:ext>
            </a:extLst>
          </p:cNvPr>
          <p:cNvSpPr txBox="1"/>
          <p:nvPr/>
        </p:nvSpPr>
        <p:spPr>
          <a:xfrm>
            <a:off x="319348" y="646818"/>
            <a:ext cx="1858202" cy="369332"/>
          </a:xfrm>
          <a:prstGeom prst="rect">
            <a:avLst/>
          </a:prstGeom>
          <a:noFill/>
        </p:spPr>
        <p:txBody>
          <a:bodyPr wrap="none" rtlCol="0">
            <a:spAutoFit/>
          </a:bodyPr>
          <a:lstStyle/>
          <a:p>
            <a:pPr algn="ctr"/>
            <a:r>
              <a:rPr lang="en-US" sz="1800">
                <a:solidFill>
                  <a:srgbClr val="76A5AF"/>
                </a:solidFill>
                <a:latin typeface="Raleway Light"/>
                <a:cs typeface="Raleway Light"/>
              </a:rPr>
              <a:t>WALL SCONCE</a:t>
            </a:r>
          </a:p>
        </p:txBody>
      </p:sp>
      <p:pic>
        <p:nvPicPr>
          <p:cNvPr id="8" name="Picture 10">
            <a:extLst>
              <a:ext uri="{FF2B5EF4-FFF2-40B4-BE49-F238E27FC236}">
                <a16:creationId xmlns:a16="http://schemas.microsoft.com/office/drawing/2014/main" id="{482D80B3-762B-820F-5422-B3BA02665FC0}"/>
              </a:ext>
            </a:extLst>
          </p:cNvPr>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a:stretch/>
        </p:blipFill>
        <p:spPr bwMode="auto">
          <a:xfrm>
            <a:off x="1750764" y="3873128"/>
            <a:ext cx="3257483" cy="101924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2">
            <a:extLst>
              <a:ext uri="{FF2B5EF4-FFF2-40B4-BE49-F238E27FC236}">
                <a16:creationId xmlns:a16="http://schemas.microsoft.com/office/drawing/2014/main" id="{BF541232-91B1-E9C9-2683-7F6D1B5765BB}"/>
              </a:ext>
            </a:extLst>
          </p:cNvPr>
          <p:cNvPicPr>
            <a:picLocks noChangeAspect="1" noChangeArrowheads="1"/>
          </p:cNvPicPr>
          <p:nvPr/>
        </p:nvPicPr>
        <p:blipFill rotWithShape="1">
          <a:blip r:embed="rId9" cstate="email">
            <a:extLst>
              <a:ext uri="{28A0092B-C50C-407E-A947-70E740481C1C}">
                <a14:useLocalDpi xmlns:a14="http://schemas.microsoft.com/office/drawing/2010/main"/>
              </a:ext>
            </a:extLst>
          </a:blip>
          <a:srcRect/>
          <a:stretch/>
        </p:blipFill>
        <p:spPr bwMode="auto">
          <a:xfrm>
            <a:off x="5486401" y="3823542"/>
            <a:ext cx="1906835" cy="118476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F18A8B5F-D1B8-4669-A125-42231AE608AB}"/>
              </a:ext>
            </a:extLst>
          </p:cNvPr>
          <p:cNvPicPr>
            <a:picLocks noChangeAspect="1"/>
          </p:cNvPicPr>
          <p:nvPr/>
        </p:nvPicPr>
        <p:blipFill rotWithShape="1">
          <a:blip r:embed="rId10"/>
          <a:srcRect l="18905" t="5767" r="18071" b="20460"/>
          <a:stretch/>
        </p:blipFill>
        <p:spPr>
          <a:xfrm>
            <a:off x="40318" y="4553507"/>
            <a:ext cx="421266" cy="549431"/>
          </a:xfrm>
          <a:prstGeom prst="rect">
            <a:avLst/>
          </a:prstGeom>
        </p:spPr>
      </p:pic>
    </p:spTree>
    <p:extLst>
      <p:ext uri="{BB962C8B-B14F-4D97-AF65-F5344CB8AC3E}">
        <p14:creationId xmlns:p14="http://schemas.microsoft.com/office/powerpoint/2010/main" val="42897688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5C3BA5C-08C8-D7AF-88C0-C947DE238863}"/>
              </a:ext>
            </a:extLst>
          </p:cNvPr>
          <p:cNvSpPr txBox="1"/>
          <p:nvPr/>
        </p:nvSpPr>
        <p:spPr>
          <a:xfrm>
            <a:off x="268881" y="47896"/>
            <a:ext cx="1959136" cy="646331"/>
          </a:xfrm>
          <a:prstGeom prst="rect">
            <a:avLst/>
          </a:prstGeom>
          <a:noFill/>
        </p:spPr>
        <p:txBody>
          <a:bodyPr wrap="square">
            <a:spAutoFit/>
          </a:bodyPr>
          <a:lstStyle/>
          <a:p>
            <a:pPr marL="0" lvl="0" indent="0" algn="l" rtl="0">
              <a:lnSpc>
                <a:spcPct val="100000"/>
              </a:lnSpc>
              <a:spcBef>
                <a:spcPts val="0"/>
              </a:spcBef>
              <a:spcAft>
                <a:spcPts val="0"/>
              </a:spcAft>
              <a:buClr>
                <a:schemeClr val="dk1"/>
              </a:buClr>
              <a:buSzPts val="1100"/>
              <a:buFont typeface="Arial"/>
              <a:buNone/>
            </a:pPr>
            <a:r>
              <a:rPr lang="en-IN" sz="3600">
                <a:latin typeface="Raleway Light"/>
                <a:ea typeface="Raleway Light"/>
                <a:cs typeface="Raleway Light"/>
                <a:sym typeface="Raleway Light"/>
              </a:rPr>
              <a:t>Lighting</a:t>
            </a:r>
          </a:p>
        </p:txBody>
      </p:sp>
      <p:cxnSp>
        <p:nvCxnSpPr>
          <p:cNvPr id="5" name="Google Shape;71;p12">
            <a:extLst>
              <a:ext uri="{FF2B5EF4-FFF2-40B4-BE49-F238E27FC236}">
                <a16:creationId xmlns:a16="http://schemas.microsoft.com/office/drawing/2014/main" id="{56E60B7B-A952-66F5-3765-B00F9E957329}"/>
              </a:ext>
            </a:extLst>
          </p:cNvPr>
          <p:cNvCxnSpPr/>
          <p:nvPr/>
        </p:nvCxnSpPr>
        <p:spPr>
          <a:xfrm rot="10800000">
            <a:off x="87005" y="680029"/>
            <a:ext cx="2214900" cy="0"/>
          </a:xfrm>
          <a:prstGeom prst="straightConnector1">
            <a:avLst/>
          </a:prstGeom>
          <a:noFill/>
          <a:ln w="19050" cap="flat" cmpd="sng">
            <a:solidFill>
              <a:srgbClr val="76A5AF"/>
            </a:solidFill>
            <a:prstDash val="solid"/>
            <a:round/>
            <a:headEnd type="none" w="med" len="med"/>
            <a:tailEnd type="none" w="med" len="med"/>
          </a:ln>
        </p:spPr>
      </p:cxnSp>
      <p:sp>
        <p:nvSpPr>
          <p:cNvPr id="6" name="TextBox 5">
            <a:extLst>
              <a:ext uri="{FF2B5EF4-FFF2-40B4-BE49-F238E27FC236}">
                <a16:creationId xmlns:a16="http://schemas.microsoft.com/office/drawing/2014/main" id="{7E80B109-48EF-3950-86CB-06DAE3F52131}"/>
              </a:ext>
            </a:extLst>
          </p:cNvPr>
          <p:cNvSpPr txBox="1"/>
          <p:nvPr/>
        </p:nvSpPr>
        <p:spPr>
          <a:xfrm>
            <a:off x="-27530" y="641173"/>
            <a:ext cx="2492991" cy="369332"/>
          </a:xfrm>
          <a:prstGeom prst="rect">
            <a:avLst/>
          </a:prstGeom>
          <a:noFill/>
        </p:spPr>
        <p:txBody>
          <a:bodyPr wrap="none" rtlCol="0">
            <a:spAutoFit/>
          </a:bodyPr>
          <a:lstStyle/>
          <a:p>
            <a:pPr algn="ctr"/>
            <a:r>
              <a:rPr lang="en-US" sz="1800">
                <a:solidFill>
                  <a:srgbClr val="76A5AF"/>
                </a:solidFill>
                <a:latin typeface="Raleway Light"/>
                <a:cs typeface="Raleway Light"/>
              </a:rPr>
              <a:t>RECEPTION &amp; LOBBY</a:t>
            </a:r>
          </a:p>
        </p:txBody>
      </p:sp>
      <p:pic>
        <p:nvPicPr>
          <p:cNvPr id="10" name="Picture 9">
            <a:extLst>
              <a:ext uri="{FF2B5EF4-FFF2-40B4-BE49-F238E27FC236}">
                <a16:creationId xmlns:a16="http://schemas.microsoft.com/office/drawing/2014/main" id="{EB124B00-7AEC-50DC-04DB-EEDB2A488C9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31130" y="1431635"/>
            <a:ext cx="2863993" cy="3458407"/>
          </a:xfrm>
          <a:prstGeom prst="rect">
            <a:avLst/>
          </a:prstGeom>
        </p:spPr>
      </p:pic>
      <p:pic>
        <p:nvPicPr>
          <p:cNvPr id="22530" name="Picture 2" descr="Common light bulbs and LED upgrades for hotels">
            <a:extLst>
              <a:ext uri="{FF2B5EF4-FFF2-40B4-BE49-F238E27FC236}">
                <a16:creationId xmlns:a16="http://schemas.microsoft.com/office/drawing/2014/main" id="{0037EFC9-9122-C368-A38F-E948E5D0C6CF}"/>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77428" y="413632"/>
            <a:ext cx="4202226" cy="274720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9F29268B-11F7-D81E-9A74-13E1E629DE1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487486" y="2732190"/>
            <a:ext cx="2742174" cy="2157852"/>
          </a:xfrm>
          <a:prstGeom prst="rect">
            <a:avLst/>
          </a:prstGeom>
        </p:spPr>
      </p:pic>
      <p:pic>
        <p:nvPicPr>
          <p:cNvPr id="3" name="Picture 2">
            <a:extLst>
              <a:ext uri="{FF2B5EF4-FFF2-40B4-BE49-F238E27FC236}">
                <a16:creationId xmlns:a16="http://schemas.microsoft.com/office/drawing/2014/main" id="{3D3D9A88-FA3C-268C-C582-EF5F721C93A0}"/>
              </a:ext>
            </a:extLst>
          </p:cNvPr>
          <p:cNvPicPr>
            <a:picLocks noChangeAspect="1"/>
          </p:cNvPicPr>
          <p:nvPr/>
        </p:nvPicPr>
        <p:blipFill rotWithShape="1">
          <a:blip r:embed="rId5"/>
          <a:srcRect l="18905" t="5767" r="18071" b="20460"/>
          <a:stretch/>
        </p:blipFill>
        <p:spPr>
          <a:xfrm>
            <a:off x="40318" y="4553507"/>
            <a:ext cx="421266" cy="549431"/>
          </a:xfrm>
          <a:prstGeom prst="rect">
            <a:avLst/>
          </a:prstGeom>
        </p:spPr>
      </p:pic>
    </p:spTree>
    <p:extLst>
      <p:ext uri="{BB962C8B-B14F-4D97-AF65-F5344CB8AC3E}">
        <p14:creationId xmlns:p14="http://schemas.microsoft.com/office/powerpoint/2010/main" val="23245205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57E09C1-CA98-40B1-FC85-1E425099682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980886" y="1847272"/>
            <a:ext cx="2622771" cy="3167119"/>
          </a:xfrm>
          <a:prstGeom prst="rect">
            <a:avLst/>
          </a:prstGeom>
        </p:spPr>
      </p:pic>
      <p:sp>
        <p:nvSpPr>
          <p:cNvPr id="4" name="TextBox 3">
            <a:extLst>
              <a:ext uri="{FF2B5EF4-FFF2-40B4-BE49-F238E27FC236}">
                <a16:creationId xmlns:a16="http://schemas.microsoft.com/office/drawing/2014/main" id="{D5C3BA5C-08C8-D7AF-88C0-C947DE238863}"/>
              </a:ext>
            </a:extLst>
          </p:cNvPr>
          <p:cNvSpPr txBox="1"/>
          <p:nvPr/>
        </p:nvSpPr>
        <p:spPr>
          <a:xfrm>
            <a:off x="268881" y="47896"/>
            <a:ext cx="1959136" cy="646331"/>
          </a:xfrm>
          <a:prstGeom prst="rect">
            <a:avLst/>
          </a:prstGeom>
          <a:noFill/>
        </p:spPr>
        <p:txBody>
          <a:bodyPr wrap="square">
            <a:spAutoFit/>
          </a:bodyPr>
          <a:lstStyle/>
          <a:p>
            <a:pPr marL="0" lvl="0" indent="0" algn="l" rtl="0">
              <a:lnSpc>
                <a:spcPct val="100000"/>
              </a:lnSpc>
              <a:spcBef>
                <a:spcPts val="0"/>
              </a:spcBef>
              <a:spcAft>
                <a:spcPts val="0"/>
              </a:spcAft>
              <a:buClr>
                <a:schemeClr val="dk1"/>
              </a:buClr>
              <a:buSzPts val="1100"/>
              <a:buFont typeface="Arial"/>
              <a:buNone/>
            </a:pPr>
            <a:r>
              <a:rPr lang="en-IN" sz="3600">
                <a:latin typeface="Raleway Light"/>
                <a:ea typeface="Raleway Light"/>
                <a:cs typeface="Raleway Light"/>
                <a:sym typeface="Raleway Light"/>
              </a:rPr>
              <a:t>Lighting</a:t>
            </a:r>
          </a:p>
        </p:txBody>
      </p:sp>
      <p:cxnSp>
        <p:nvCxnSpPr>
          <p:cNvPr id="5" name="Google Shape;71;p12">
            <a:extLst>
              <a:ext uri="{FF2B5EF4-FFF2-40B4-BE49-F238E27FC236}">
                <a16:creationId xmlns:a16="http://schemas.microsoft.com/office/drawing/2014/main" id="{56E60B7B-A952-66F5-3765-B00F9E957329}"/>
              </a:ext>
            </a:extLst>
          </p:cNvPr>
          <p:cNvCxnSpPr/>
          <p:nvPr/>
        </p:nvCxnSpPr>
        <p:spPr>
          <a:xfrm rot="10800000">
            <a:off x="87005" y="680029"/>
            <a:ext cx="2214900" cy="0"/>
          </a:xfrm>
          <a:prstGeom prst="straightConnector1">
            <a:avLst/>
          </a:prstGeom>
          <a:noFill/>
          <a:ln w="19050" cap="flat" cmpd="sng">
            <a:solidFill>
              <a:srgbClr val="76A5AF"/>
            </a:solidFill>
            <a:prstDash val="solid"/>
            <a:round/>
            <a:headEnd type="none" w="med" len="med"/>
            <a:tailEnd type="none" w="med" len="med"/>
          </a:ln>
        </p:spPr>
      </p:cxnSp>
      <p:sp>
        <p:nvSpPr>
          <p:cNvPr id="6" name="TextBox 5">
            <a:extLst>
              <a:ext uri="{FF2B5EF4-FFF2-40B4-BE49-F238E27FC236}">
                <a16:creationId xmlns:a16="http://schemas.microsoft.com/office/drawing/2014/main" id="{7E80B109-48EF-3950-86CB-06DAE3F52131}"/>
              </a:ext>
            </a:extLst>
          </p:cNvPr>
          <p:cNvSpPr txBox="1"/>
          <p:nvPr/>
        </p:nvSpPr>
        <p:spPr>
          <a:xfrm>
            <a:off x="336176" y="637512"/>
            <a:ext cx="1632178" cy="369332"/>
          </a:xfrm>
          <a:prstGeom prst="rect">
            <a:avLst/>
          </a:prstGeom>
          <a:noFill/>
        </p:spPr>
        <p:txBody>
          <a:bodyPr wrap="none" rtlCol="0">
            <a:spAutoFit/>
          </a:bodyPr>
          <a:lstStyle/>
          <a:p>
            <a:pPr algn="ctr"/>
            <a:r>
              <a:rPr lang="en-US" sz="1800" dirty="0">
                <a:solidFill>
                  <a:srgbClr val="76A5AF"/>
                </a:solidFill>
                <a:latin typeface="Raleway Light"/>
                <a:cs typeface="Raleway Light"/>
              </a:rPr>
              <a:t>CHANDELIER</a:t>
            </a:r>
          </a:p>
        </p:txBody>
      </p:sp>
      <p:pic>
        <p:nvPicPr>
          <p:cNvPr id="8" name="Picture 7">
            <a:extLst>
              <a:ext uri="{FF2B5EF4-FFF2-40B4-BE49-F238E27FC236}">
                <a16:creationId xmlns:a16="http://schemas.microsoft.com/office/drawing/2014/main" id="{9D227E8E-7275-361B-5B17-96864264B0F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99303" y="1237672"/>
            <a:ext cx="3127595" cy="3776719"/>
          </a:xfrm>
          <a:prstGeom prst="rect">
            <a:avLst/>
          </a:prstGeom>
        </p:spPr>
      </p:pic>
      <p:pic>
        <p:nvPicPr>
          <p:cNvPr id="11" name="Picture 10">
            <a:extLst>
              <a:ext uri="{FF2B5EF4-FFF2-40B4-BE49-F238E27FC236}">
                <a16:creationId xmlns:a16="http://schemas.microsoft.com/office/drawing/2014/main" id="{64DF8967-81FE-EFD9-3A41-1652452B2D2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09624" y="2396493"/>
            <a:ext cx="2175616" cy="2617898"/>
          </a:xfrm>
          <a:prstGeom prst="rect">
            <a:avLst/>
          </a:prstGeom>
        </p:spPr>
      </p:pic>
      <p:pic>
        <p:nvPicPr>
          <p:cNvPr id="2" name="Picture 1">
            <a:extLst>
              <a:ext uri="{FF2B5EF4-FFF2-40B4-BE49-F238E27FC236}">
                <a16:creationId xmlns:a16="http://schemas.microsoft.com/office/drawing/2014/main" id="{D0547489-CC2A-3878-AC5F-E51CE6CFA5F2}"/>
              </a:ext>
            </a:extLst>
          </p:cNvPr>
          <p:cNvPicPr>
            <a:picLocks noChangeAspect="1"/>
          </p:cNvPicPr>
          <p:nvPr/>
        </p:nvPicPr>
        <p:blipFill rotWithShape="1">
          <a:blip r:embed="rId5"/>
          <a:srcRect l="18905" t="5767" r="18071" b="20460"/>
          <a:stretch/>
        </p:blipFill>
        <p:spPr>
          <a:xfrm>
            <a:off x="40318" y="4553507"/>
            <a:ext cx="421266" cy="549431"/>
          </a:xfrm>
          <a:prstGeom prst="rect">
            <a:avLst/>
          </a:prstGeom>
        </p:spPr>
      </p:pic>
    </p:spTree>
    <p:extLst>
      <p:ext uri="{BB962C8B-B14F-4D97-AF65-F5344CB8AC3E}">
        <p14:creationId xmlns:p14="http://schemas.microsoft.com/office/powerpoint/2010/main" val="4068646356"/>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TotalTime>
  <Words>430</Words>
  <Application>Microsoft Macintosh PowerPoint</Application>
  <PresentationFormat>On-screen Show (16:9)</PresentationFormat>
  <Paragraphs>132</Paragraphs>
  <Slides>29</Slides>
  <Notes>9</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29</vt:i4>
      </vt:variant>
    </vt:vector>
  </HeadingPairs>
  <TitlesOfParts>
    <vt:vector size="43" baseType="lpstr">
      <vt:lpstr>Inter</vt:lpstr>
      <vt:lpstr>Poppins Thin</vt:lpstr>
      <vt:lpstr>Raleway</vt:lpstr>
      <vt:lpstr>Calibri</vt:lpstr>
      <vt:lpstr>Walbaum Display</vt:lpstr>
      <vt:lpstr>Raleway Light</vt:lpstr>
      <vt:lpstr>Times New Roman</vt:lpstr>
      <vt:lpstr>Edwardian Script ITC</vt:lpstr>
      <vt:lpstr>Arial</vt:lpstr>
      <vt:lpstr>inherit</vt:lpstr>
      <vt:lpstr>Inter ExtraBold</vt:lpstr>
      <vt:lpstr>Abel</vt:lpstr>
      <vt:lpstr>Raleway SemiBold</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Sachin Dev</cp:lastModifiedBy>
  <cp:revision>1</cp:revision>
  <dcterms:modified xsi:type="dcterms:W3CDTF">2023-04-23T02:31:59Z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4233ea66-a826-4732-bf2a-08ad3a645068_Enabled">
    <vt:lpwstr>true</vt:lpwstr>
  </property>
  <property fmtid="{D5CDD505-2E9C-101B-9397-08002B2CF9AE}" pid="3" name="MSIP_Label_4233ea66-a826-4732-bf2a-08ad3a645068_SetDate">
    <vt:lpwstr>2023-04-05T00:47:57Z</vt:lpwstr>
  </property>
  <property fmtid="{D5CDD505-2E9C-101B-9397-08002B2CF9AE}" pid="4" name="MSIP_Label_4233ea66-a826-4732-bf2a-08ad3a645068_Method">
    <vt:lpwstr>Standard</vt:lpwstr>
  </property>
  <property fmtid="{D5CDD505-2E9C-101B-9397-08002B2CF9AE}" pid="5" name="MSIP_Label_4233ea66-a826-4732-bf2a-08ad3a645068_Name">
    <vt:lpwstr>General</vt:lpwstr>
  </property>
  <property fmtid="{D5CDD505-2E9C-101B-9397-08002B2CF9AE}" pid="6" name="MSIP_Label_4233ea66-a826-4732-bf2a-08ad3a645068_SiteId">
    <vt:lpwstr>04ec3963-dddc-45fb-afb7-85fa38e19b99</vt:lpwstr>
  </property>
  <property fmtid="{D5CDD505-2E9C-101B-9397-08002B2CF9AE}" pid="7" name="MSIP_Label_4233ea66-a826-4732-bf2a-08ad3a645068_ActionId">
    <vt:lpwstr>e3ebb928-c9ab-46cb-9d82-86d693cd9bfb</vt:lpwstr>
  </property>
  <property fmtid="{D5CDD505-2E9C-101B-9397-08002B2CF9AE}" pid="8" name="MSIP_Label_4233ea66-a826-4732-bf2a-08ad3a645068_ContentBits">
    <vt:lpwstr>0</vt:lpwstr>
  </property>
</Properties>
</file>